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notesSlides/notesSlide6.xml" ContentType="application/vnd.openxmlformats-officedocument.presentationml.notesSlide+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5.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drawing1.xml" ContentType="application/vnd.ms-office.drawingml.diagramDrawing+xml"/>
  <Override PartName="/ppt/diagrams/colors1.xml" ContentType="application/vnd.openxmlformats-officedocument.drawingml.diagramCol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90" r:id="rId1"/>
    <p:sldMasterId id="2147483892" r:id="rId2"/>
    <p:sldMasterId id="2147483895" r:id="rId3"/>
    <p:sldMasterId id="2147483901" r:id="rId4"/>
  </p:sldMasterIdLst>
  <p:notesMasterIdLst>
    <p:notesMasterId r:id="rId20"/>
  </p:notesMasterIdLst>
  <p:handoutMasterIdLst>
    <p:handoutMasterId r:id="rId21"/>
  </p:handoutMasterIdLst>
  <p:sldIdLst>
    <p:sldId id="359" r:id="rId5"/>
    <p:sldId id="638" r:id="rId6"/>
    <p:sldId id="267" r:id="rId7"/>
    <p:sldId id="639" r:id="rId8"/>
    <p:sldId id="642" r:id="rId9"/>
    <p:sldId id="641" r:id="rId10"/>
    <p:sldId id="643" r:id="rId11"/>
    <p:sldId id="640" r:id="rId12"/>
    <p:sldId id="644" r:id="rId13"/>
    <p:sldId id="546" r:id="rId14"/>
    <p:sldId id="645" r:id="rId15"/>
    <p:sldId id="646" r:id="rId16"/>
    <p:sldId id="647" r:id="rId17"/>
    <p:sldId id="648" r:id="rId18"/>
    <p:sldId id="561" r:id="rId19"/>
  </p:sldIdLst>
  <p:sldSz cx="12192000" cy="6858000"/>
  <p:notesSz cx="6651625" cy="101092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73" userDrawn="1">
          <p15:clr>
            <a:srgbClr val="A4A3A4"/>
          </p15:clr>
        </p15:guide>
        <p15:guide id="3" orient="horz" pos="4201" userDrawn="1">
          <p15:clr>
            <a:srgbClr val="A4A3A4"/>
          </p15:clr>
        </p15:guide>
        <p15:guide id="4" pos="3840" userDrawn="1">
          <p15:clr>
            <a:srgbClr val="A4A3A4"/>
          </p15:clr>
        </p15:guide>
        <p15:guide id="5" pos="2025" userDrawn="1">
          <p15:clr>
            <a:srgbClr val="A4A3A4"/>
          </p15:clr>
        </p15:guide>
        <p15:guide id="6" pos="7469" userDrawn="1">
          <p15:clr>
            <a:srgbClr val="A4A3A4"/>
          </p15:clr>
        </p15:guide>
        <p15:guide id="7" pos="151" userDrawn="1">
          <p15:clr>
            <a:srgbClr val="A4A3A4"/>
          </p15:clr>
        </p15:guide>
        <p15:guide id="8" pos="1905" userDrawn="1">
          <p15:clr>
            <a:srgbClr val="A4A3A4"/>
          </p15:clr>
        </p15:guide>
        <p15:guide id="9" pos="5655" userDrawn="1">
          <p15:clr>
            <a:srgbClr val="A4A3A4"/>
          </p15:clr>
        </p15:guide>
      </p15:sldGuideLst>
    </p:ext>
    <p:ext uri="{2D200454-40CA-4A62-9FC3-DE9A4176ACB9}">
      <p15:notesGuideLst xmlns:p15="http://schemas.microsoft.com/office/powerpoint/2012/main">
        <p15:guide id="1" orient="horz" pos="3185" userDrawn="1">
          <p15:clr>
            <a:srgbClr val="A4A3A4"/>
          </p15:clr>
        </p15:guide>
        <p15:guide id="2" pos="209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4C"/>
    <a:srgbClr val="FF9999"/>
    <a:srgbClr val="F8A45E"/>
    <a:srgbClr val="F79139"/>
    <a:srgbClr val="FF6C2F"/>
    <a:srgbClr val="000000"/>
    <a:srgbClr val="FF8205"/>
    <a:srgbClr val="F67B00"/>
    <a:srgbClr val="FF9933"/>
    <a:srgbClr val="5C5C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26" autoAdjust="0"/>
  </p:normalViewPr>
  <p:slideViewPr>
    <p:cSldViewPr>
      <p:cViewPr varScale="1">
        <p:scale>
          <a:sx n="100" d="100"/>
          <a:sy n="100" d="100"/>
        </p:scale>
        <p:origin x="1104" y="336"/>
      </p:cViewPr>
      <p:guideLst>
        <p:guide orient="horz" pos="2160"/>
        <p:guide orient="horz" pos="73"/>
        <p:guide orient="horz" pos="4201"/>
        <p:guide pos="3840"/>
        <p:guide pos="2025"/>
        <p:guide pos="7469"/>
        <p:guide pos="151"/>
        <p:guide pos="1905"/>
        <p:guide pos="565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79" d="100"/>
          <a:sy n="79" d="100"/>
        </p:scale>
        <p:origin x="-3930" y="-78"/>
      </p:cViewPr>
      <p:guideLst>
        <p:guide orient="horz" pos="3185"/>
        <p:guide pos="2095"/>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ustomXml" Target="../customXml/item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openxmlformats.org/officeDocument/2006/relationships/customXml" Target="../customXml/item3.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openxmlformats.org/officeDocument/2006/relationships/customXml" Target="../customXml/item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9B5C12-E5DE-4C37-9D40-5BC6FBAB3C2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de-DE"/>
        </a:p>
      </dgm:t>
    </dgm:pt>
    <dgm:pt modelId="{5218E5E4-884A-494F-89BF-A5A2F1634666}">
      <dgm:prSet phldrT="[Text]" phldr="0" custT="1"/>
      <dgm:spPr>
        <a:solidFill>
          <a:srgbClr val="F8A45E"/>
        </a:solidFill>
      </dgm:spPr>
      <dgm:t>
        <a:bodyPr/>
        <a:lstStyle/>
        <a:p>
          <a:pPr rtl="0"/>
          <a:r>
            <a:rPr lang="de-DE" sz="1400" b="1" dirty="0">
              <a:solidFill>
                <a:schemeClr val="tx1"/>
              </a:solidFill>
              <a:latin typeface="Roboto" panose="02000000000000000000" pitchFamily="2" charset="0"/>
              <a:ea typeface="Roboto" panose="02000000000000000000" pitchFamily="2" charset="0"/>
            </a:rPr>
            <a:t>Projektleiter</a:t>
          </a:r>
          <a:br>
            <a:rPr lang="de-DE" sz="1400" b="1" dirty="0">
              <a:solidFill>
                <a:schemeClr val="tx1"/>
              </a:solidFill>
              <a:latin typeface="Roboto" panose="02000000000000000000" pitchFamily="2" charset="0"/>
              <a:ea typeface="Roboto" panose="02000000000000000000" pitchFamily="2" charset="0"/>
            </a:rPr>
          </a:br>
          <a:r>
            <a:rPr lang="de-DE" sz="1400" b="1" dirty="0">
              <a:solidFill>
                <a:schemeClr val="tx1"/>
              </a:solidFill>
              <a:latin typeface="Roboto" panose="02000000000000000000" pitchFamily="2" charset="0"/>
              <a:ea typeface="Roboto" panose="02000000000000000000" pitchFamily="2" charset="0"/>
            </a:rPr>
            <a:t>Max Muster</a:t>
          </a:r>
          <a:endParaRPr lang="de-DE" sz="1400" b="1" noProof="0" dirty="0">
            <a:solidFill>
              <a:schemeClr val="tx1"/>
            </a:solidFill>
            <a:latin typeface="Roboto" panose="02000000000000000000" pitchFamily="2" charset="0"/>
            <a:ea typeface="Roboto" panose="02000000000000000000" pitchFamily="2" charset="0"/>
          </a:endParaRPr>
        </a:p>
      </dgm:t>
    </dgm:pt>
    <dgm:pt modelId="{0046620E-3703-4FB0-90DA-3017DC450253}" type="parTrans" cxnId="{8793D6F4-E1BB-442F-985B-9213502C5651}">
      <dgm:prSet/>
      <dgm:spPr/>
      <dgm:t>
        <a:bodyPr/>
        <a:lstStyle/>
        <a:p>
          <a:endParaRPr lang="de-DE" sz="1400">
            <a:solidFill>
              <a:schemeClr val="tx1"/>
            </a:solidFill>
            <a:latin typeface="Roboto" panose="02000000000000000000" pitchFamily="2" charset="0"/>
            <a:ea typeface="Roboto" panose="02000000000000000000" pitchFamily="2" charset="0"/>
          </a:endParaRPr>
        </a:p>
      </dgm:t>
    </dgm:pt>
    <dgm:pt modelId="{694AABFF-12DA-4FA0-A6C1-691FB95F4968}" type="sibTrans" cxnId="{8793D6F4-E1BB-442F-985B-9213502C5651}">
      <dgm:prSet/>
      <dgm:spPr/>
      <dgm:t>
        <a:bodyPr/>
        <a:lstStyle/>
        <a:p>
          <a:endParaRPr lang="de-DE" sz="1400">
            <a:solidFill>
              <a:schemeClr val="tx1"/>
            </a:solidFill>
            <a:latin typeface="Roboto" panose="02000000000000000000" pitchFamily="2" charset="0"/>
            <a:ea typeface="Roboto" panose="02000000000000000000" pitchFamily="2" charset="0"/>
          </a:endParaRPr>
        </a:p>
      </dgm:t>
    </dgm:pt>
    <dgm:pt modelId="{96C8B37A-6101-443E-9999-DB7CD090924D}">
      <dgm:prSet phldrT="[Text]" phldr="0" custT="1"/>
      <dgm:spPr>
        <a:solidFill>
          <a:schemeClr val="accent6">
            <a:lumMod val="20000"/>
            <a:lumOff val="80000"/>
          </a:schemeClr>
        </a:solidFill>
      </dgm:spPr>
      <dgm:t>
        <a:bodyPr/>
        <a:lstStyle/>
        <a:p>
          <a:pPr rtl="0"/>
          <a:r>
            <a:rPr lang="de-DE" sz="1400" dirty="0">
              <a:solidFill>
                <a:schemeClr val="tx1"/>
              </a:solidFill>
              <a:latin typeface="Roboto" panose="02000000000000000000" pitchFamily="2" charset="0"/>
              <a:ea typeface="Roboto" panose="02000000000000000000" pitchFamily="2" charset="0"/>
            </a:rPr>
            <a:t>Funktion 1</a:t>
          </a:r>
        </a:p>
      </dgm:t>
    </dgm:pt>
    <dgm:pt modelId="{84CD7140-AF70-4559-863E-70716F15D91F}" type="parTrans" cxnId="{000311E7-7501-458E-9458-55B5854729CA}">
      <dgm:prSet/>
      <dgm:spPr/>
      <dgm:t>
        <a:bodyPr/>
        <a:lstStyle/>
        <a:p>
          <a:endParaRPr lang="de-DE" sz="1400">
            <a:solidFill>
              <a:schemeClr val="tx1"/>
            </a:solidFill>
            <a:latin typeface="Roboto" panose="02000000000000000000" pitchFamily="2" charset="0"/>
            <a:ea typeface="Roboto" panose="02000000000000000000" pitchFamily="2" charset="0"/>
          </a:endParaRPr>
        </a:p>
      </dgm:t>
    </dgm:pt>
    <dgm:pt modelId="{55636F17-4632-4A3F-AD24-3CA9C93680AF}" type="sibTrans" cxnId="{000311E7-7501-458E-9458-55B5854729CA}">
      <dgm:prSet/>
      <dgm:spPr/>
      <dgm:t>
        <a:bodyPr/>
        <a:lstStyle/>
        <a:p>
          <a:endParaRPr lang="de-DE" sz="1400">
            <a:solidFill>
              <a:schemeClr val="tx1"/>
            </a:solidFill>
            <a:latin typeface="Roboto" panose="02000000000000000000" pitchFamily="2" charset="0"/>
            <a:ea typeface="Roboto" panose="02000000000000000000" pitchFamily="2" charset="0"/>
          </a:endParaRPr>
        </a:p>
      </dgm:t>
    </dgm:pt>
    <dgm:pt modelId="{9B8C5952-90A0-4780-B4A7-5210F127D227}">
      <dgm:prSet phldrT="[Text]" phldr="0" custT="1"/>
      <dgm:spPr>
        <a:solidFill>
          <a:schemeClr val="accent1">
            <a:lumMod val="90000"/>
          </a:schemeClr>
        </a:solidFill>
      </dgm:spPr>
      <dgm:t>
        <a:bodyPr/>
        <a:lstStyle/>
        <a:p>
          <a:r>
            <a:rPr lang="de-DE" sz="1400" dirty="0">
              <a:solidFill>
                <a:schemeClr val="tx1"/>
              </a:solidFill>
              <a:latin typeface="Roboto" panose="02000000000000000000" pitchFamily="2" charset="0"/>
              <a:ea typeface="Roboto" panose="02000000000000000000" pitchFamily="2" charset="0"/>
            </a:rPr>
            <a:t>Funktion 2</a:t>
          </a:r>
        </a:p>
      </dgm:t>
    </dgm:pt>
    <dgm:pt modelId="{5AB3AEB0-FCF0-4395-AE92-FDD4A094E0FB}" type="parTrans" cxnId="{4415F11F-82E6-4D60-9A5E-6007B783A919}">
      <dgm:prSet/>
      <dgm:spPr/>
      <dgm:t>
        <a:bodyPr/>
        <a:lstStyle/>
        <a:p>
          <a:endParaRPr lang="de-DE" sz="1400">
            <a:solidFill>
              <a:schemeClr val="tx1"/>
            </a:solidFill>
            <a:latin typeface="Roboto" panose="02000000000000000000" pitchFamily="2" charset="0"/>
            <a:ea typeface="Roboto" panose="02000000000000000000" pitchFamily="2" charset="0"/>
          </a:endParaRPr>
        </a:p>
      </dgm:t>
    </dgm:pt>
    <dgm:pt modelId="{3167F8DA-E437-48AF-9629-30835F51F4D0}" type="sibTrans" cxnId="{4415F11F-82E6-4D60-9A5E-6007B783A919}">
      <dgm:prSet/>
      <dgm:spPr/>
      <dgm:t>
        <a:bodyPr/>
        <a:lstStyle/>
        <a:p>
          <a:endParaRPr lang="de-DE" sz="1400">
            <a:solidFill>
              <a:schemeClr val="tx1"/>
            </a:solidFill>
            <a:latin typeface="Roboto" panose="02000000000000000000" pitchFamily="2" charset="0"/>
            <a:ea typeface="Roboto" panose="02000000000000000000" pitchFamily="2" charset="0"/>
          </a:endParaRPr>
        </a:p>
      </dgm:t>
    </dgm:pt>
    <dgm:pt modelId="{FB0B5492-DD85-4182-A1EF-02024D801ADA}">
      <dgm:prSet phldrT="[Text]" phldr="0" custT="1"/>
      <dgm:spPr>
        <a:solidFill>
          <a:schemeClr val="accent3">
            <a:lumMod val="85000"/>
          </a:schemeClr>
        </a:solidFill>
      </dgm:spPr>
      <dgm:t>
        <a:bodyPr/>
        <a:lstStyle/>
        <a:p>
          <a:pPr rtl="0"/>
          <a:r>
            <a:rPr lang="de-DE" sz="1400" dirty="0">
              <a:solidFill>
                <a:schemeClr val="tx1"/>
              </a:solidFill>
              <a:latin typeface="Roboto" panose="02000000000000000000" pitchFamily="2" charset="0"/>
              <a:ea typeface="Roboto" panose="02000000000000000000" pitchFamily="2" charset="0"/>
            </a:rPr>
            <a:t>Funktion 3</a:t>
          </a:r>
        </a:p>
      </dgm:t>
    </dgm:pt>
    <dgm:pt modelId="{B7E98032-FA45-472B-833E-E4FC66BC5A07}" type="parTrans" cxnId="{26720362-FCF7-49AD-BD43-A95F1C2FC6EB}">
      <dgm:prSet/>
      <dgm:spPr/>
      <dgm:t>
        <a:bodyPr/>
        <a:lstStyle/>
        <a:p>
          <a:endParaRPr lang="de-DE" sz="1400">
            <a:solidFill>
              <a:schemeClr val="tx1"/>
            </a:solidFill>
            <a:latin typeface="Roboto" panose="02000000000000000000" pitchFamily="2" charset="0"/>
            <a:ea typeface="Roboto" panose="02000000000000000000" pitchFamily="2" charset="0"/>
          </a:endParaRPr>
        </a:p>
      </dgm:t>
    </dgm:pt>
    <dgm:pt modelId="{E4A6ABF2-3436-492B-A545-4FA8EDFD023D}" type="sibTrans" cxnId="{26720362-FCF7-49AD-BD43-A95F1C2FC6EB}">
      <dgm:prSet/>
      <dgm:spPr/>
      <dgm:t>
        <a:bodyPr/>
        <a:lstStyle/>
        <a:p>
          <a:endParaRPr lang="de-DE" sz="1400">
            <a:solidFill>
              <a:schemeClr val="tx1"/>
            </a:solidFill>
            <a:latin typeface="Roboto" panose="02000000000000000000" pitchFamily="2" charset="0"/>
            <a:ea typeface="Roboto" panose="02000000000000000000" pitchFamily="2" charset="0"/>
          </a:endParaRPr>
        </a:p>
      </dgm:t>
    </dgm:pt>
    <dgm:pt modelId="{D522301E-D854-4577-B13C-D29FBF11807A}">
      <dgm:prSet phldr="0" custT="1"/>
      <dgm:spPr/>
      <dgm:t>
        <a:bodyPr/>
        <a:lstStyle/>
        <a:p>
          <a:pPr rtl="0"/>
          <a:r>
            <a:rPr lang="de-DE" sz="1400" dirty="0">
              <a:solidFill>
                <a:schemeClr val="tx1"/>
              </a:solidFill>
              <a:latin typeface="Roboto" panose="02000000000000000000" pitchFamily="2" charset="0"/>
              <a:ea typeface="Roboto" panose="02000000000000000000" pitchFamily="2" charset="0"/>
            </a:rPr>
            <a:t> Aufgaben-</a:t>
          </a:r>
          <a:br>
            <a:rPr lang="de-DE" sz="1400" dirty="0">
              <a:solidFill>
                <a:schemeClr val="tx1"/>
              </a:solidFill>
              <a:latin typeface="Roboto" panose="02000000000000000000" pitchFamily="2" charset="0"/>
              <a:ea typeface="Roboto" panose="02000000000000000000" pitchFamily="2" charset="0"/>
            </a:rPr>
          </a:br>
          <a:r>
            <a:rPr lang="de-DE" sz="1400" dirty="0" err="1">
              <a:solidFill>
                <a:schemeClr val="tx1"/>
              </a:solidFill>
              <a:latin typeface="Roboto" panose="02000000000000000000" pitchFamily="2" charset="0"/>
              <a:ea typeface="Roboto" panose="02000000000000000000" pitchFamily="2" charset="0"/>
            </a:rPr>
            <a:t>bereich</a:t>
          </a:r>
          <a:r>
            <a:rPr lang="de-DE" sz="1400" dirty="0">
              <a:solidFill>
                <a:schemeClr val="tx1"/>
              </a:solidFill>
              <a:latin typeface="Roboto" panose="02000000000000000000" pitchFamily="2" charset="0"/>
              <a:ea typeface="Roboto" panose="02000000000000000000" pitchFamily="2" charset="0"/>
            </a:rPr>
            <a:t> 1</a:t>
          </a:r>
        </a:p>
      </dgm:t>
    </dgm:pt>
    <dgm:pt modelId="{81E016F9-212F-4743-8E7B-4B8792DF7472}" type="parTrans" cxnId="{D442B54A-1A73-43CB-9374-0B49BE6EECC5}">
      <dgm:prSet/>
      <dgm:spPr/>
      <dgm:t>
        <a:bodyPr/>
        <a:lstStyle/>
        <a:p>
          <a:endParaRPr lang="de-CH" sz="1400">
            <a:solidFill>
              <a:schemeClr val="tx1"/>
            </a:solidFill>
            <a:latin typeface="Roboto" panose="02000000000000000000" pitchFamily="2" charset="0"/>
            <a:ea typeface="Roboto" panose="02000000000000000000" pitchFamily="2" charset="0"/>
          </a:endParaRPr>
        </a:p>
      </dgm:t>
    </dgm:pt>
    <dgm:pt modelId="{930BC8E9-8358-4BC5-AA48-61ED901333B9}" type="sibTrans" cxnId="{D442B54A-1A73-43CB-9374-0B49BE6EECC5}">
      <dgm:prSet/>
      <dgm:spPr/>
      <dgm:t>
        <a:bodyPr/>
        <a:lstStyle/>
        <a:p>
          <a:endParaRPr lang="de-CH" sz="1400">
            <a:solidFill>
              <a:schemeClr val="tx1"/>
            </a:solidFill>
            <a:latin typeface="Roboto" panose="02000000000000000000" pitchFamily="2" charset="0"/>
            <a:ea typeface="Roboto" panose="02000000000000000000" pitchFamily="2" charset="0"/>
          </a:endParaRPr>
        </a:p>
      </dgm:t>
    </dgm:pt>
    <dgm:pt modelId="{1BA37CF6-72E7-4120-A4CC-02974EC6A784}">
      <dgm:prSet phldr="0" custT="1"/>
      <dgm:spPr/>
      <dgm:t>
        <a:bodyPr/>
        <a:lstStyle/>
        <a:p>
          <a:r>
            <a:rPr lang="de-DE" sz="1400" dirty="0">
              <a:solidFill>
                <a:schemeClr val="tx1"/>
              </a:solidFill>
              <a:latin typeface="Roboto" panose="02000000000000000000" pitchFamily="2" charset="0"/>
              <a:ea typeface="Roboto" panose="02000000000000000000" pitchFamily="2" charset="0"/>
            </a:rPr>
            <a:t>Aufgaben-</a:t>
          </a:r>
          <a:br>
            <a:rPr lang="de-DE" sz="1400" dirty="0">
              <a:solidFill>
                <a:schemeClr val="tx1"/>
              </a:solidFill>
              <a:latin typeface="Roboto" panose="02000000000000000000" pitchFamily="2" charset="0"/>
              <a:ea typeface="Roboto" panose="02000000000000000000" pitchFamily="2" charset="0"/>
            </a:rPr>
          </a:br>
          <a:r>
            <a:rPr lang="de-DE" sz="1400" dirty="0" err="1">
              <a:solidFill>
                <a:schemeClr val="tx1"/>
              </a:solidFill>
              <a:latin typeface="Roboto" panose="02000000000000000000" pitchFamily="2" charset="0"/>
              <a:ea typeface="Roboto" panose="02000000000000000000" pitchFamily="2" charset="0"/>
            </a:rPr>
            <a:t>bereich</a:t>
          </a:r>
          <a:r>
            <a:rPr lang="de-DE" sz="1400" dirty="0">
              <a:solidFill>
                <a:schemeClr val="tx1"/>
              </a:solidFill>
              <a:latin typeface="Roboto" panose="02000000000000000000" pitchFamily="2" charset="0"/>
              <a:ea typeface="Roboto" panose="02000000000000000000" pitchFamily="2" charset="0"/>
            </a:rPr>
            <a:t> 3</a:t>
          </a:r>
        </a:p>
      </dgm:t>
    </dgm:pt>
    <dgm:pt modelId="{FB871C45-5033-4023-9231-42C52AA3BDAE}" type="parTrans" cxnId="{03CB86E4-C552-4457-98AA-31FF7ECFA74C}">
      <dgm:prSet/>
      <dgm:spPr/>
      <dgm:t>
        <a:bodyPr/>
        <a:lstStyle/>
        <a:p>
          <a:endParaRPr lang="de-CH" sz="1400">
            <a:solidFill>
              <a:schemeClr val="tx1"/>
            </a:solidFill>
            <a:latin typeface="Roboto" panose="02000000000000000000" pitchFamily="2" charset="0"/>
            <a:ea typeface="Roboto" panose="02000000000000000000" pitchFamily="2" charset="0"/>
          </a:endParaRPr>
        </a:p>
      </dgm:t>
    </dgm:pt>
    <dgm:pt modelId="{1389344C-AE48-47E7-A111-F891BBBCC5A8}" type="sibTrans" cxnId="{03CB86E4-C552-4457-98AA-31FF7ECFA74C}">
      <dgm:prSet/>
      <dgm:spPr/>
      <dgm:t>
        <a:bodyPr/>
        <a:lstStyle/>
        <a:p>
          <a:endParaRPr lang="de-CH" sz="1400">
            <a:solidFill>
              <a:schemeClr val="tx1"/>
            </a:solidFill>
            <a:latin typeface="Roboto" panose="02000000000000000000" pitchFamily="2" charset="0"/>
            <a:ea typeface="Roboto" panose="02000000000000000000" pitchFamily="2" charset="0"/>
          </a:endParaRPr>
        </a:p>
      </dgm:t>
    </dgm:pt>
    <dgm:pt modelId="{C3F06416-5B27-4A07-868A-D639879E175F}">
      <dgm:prSet phldr="0" custT="1"/>
      <dgm:spPr/>
      <dgm:t>
        <a:bodyPr/>
        <a:lstStyle/>
        <a:p>
          <a:pPr rtl="0"/>
          <a:r>
            <a:rPr lang="de-DE" sz="1400" dirty="0">
              <a:solidFill>
                <a:schemeClr val="tx1"/>
              </a:solidFill>
              <a:latin typeface="Roboto" panose="02000000000000000000" pitchFamily="2" charset="0"/>
              <a:ea typeface="Roboto" panose="02000000000000000000" pitchFamily="2" charset="0"/>
            </a:rPr>
            <a:t>Aufgaben-</a:t>
          </a:r>
          <a:br>
            <a:rPr lang="de-DE" sz="1400" dirty="0">
              <a:solidFill>
                <a:schemeClr val="tx1"/>
              </a:solidFill>
              <a:latin typeface="Roboto" panose="02000000000000000000" pitchFamily="2" charset="0"/>
              <a:ea typeface="Roboto" panose="02000000000000000000" pitchFamily="2" charset="0"/>
            </a:rPr>
          </a:br>
          <a:r>
            <a:rPr lang="de-DE" sz="1400" dirty="0" err="1">
              <a:solidFill>
                <a:schemeClr val="tx1"/>
              </a:solidFill>
              <a:latin typeface="Roboto" panose="02000000000000000000" pitchFamily="2" charset="0"/>
              <a:ea typeface="Roboto" panose="02000000000000000000" pitchFamily="2" charset="0"/>
            </a:rPr>
            <a:t>bereich</a:t>
          </a:r>
          <a:r>
            <a:rPr lang="de-DE" sz="1400" dirty="0">
              <a:solidFill>
                <a:schemeClr val="tx1"/>
              </a:solidFill>
              <a:latin typeface="Roboto" panose="02000000000000000000" pitchFamily="2" charset="0"/>
              <a:ea typeface="Roboto" panose="02000000000000000000" pitchFamily="2" charset="0"/>
            </a:rPr>
            <a:t> 2</a:t>
          </a:r>
        </a:p>
      </dgm:t>
    </dgm:pt>
    <dgm:pt modelId="{F42C6576-8227-4D6C-92D0-E412C86C6C56}" type="parTrans" cxnId="{3791BD92-70EB-4C1D-B341-317732CCC473}">
      <dgm:prSet/>
      <dgm:spPr/>
      <dgm:t>
        <a:bodyPr/>
        <a:lstStyle/>
        <a:p>
          <a:endParaRPr lang="de-CH" sz="1400">
            <a:solidFill>
              <a:schemeClr val="tx1"/>
            </a:solidFill>
            <a:latin typeface="Roboto" panose="02000000000000000000" pitchFamily="2" charset="0"/>
            <a:ea typeface="Roboto" panose="02000000000000000000" pitchFamily="2" charset="0"/>
          </a:endParaRPr>
        </a:p>
      </dgm:t>
    </dgm:pt>
    <dgm:pt modelId="{F935D725-2B83-44FD-AC72-BD31FD2775CC}" type="sibTrans" cxnId="{3791BD92-70EB-4C1D-B341-317732CCC473}">
      <dgm:prSet/>
      <dgm:spPr/>
      <dgm:t>
        <a:bodyPr/>
        <a:lstStyle/>
        <a:p>
          <a:endParaRPr lang="de-CH" sz="1400">
            <a:solidFill>
              <a:schemeClr val="tx1"/>
            </a:solidFill>
            <a:latin typeface="Roboto" panose="02000000000000000000" pitchFamily="2" charset="0"/>
            <a:ea typeface="Roboto" panose="02000000000000000000" pitchFamily="2" charset="0"/>
          </a:endParaRPr>
        </a:p>
      </dgm:t>
    </dgm:pt>
    <dgm:pt modelId="{E5DE2078-D568-4C13-8CB3-58526B5135B9}">
      <dgm:prSet phldrT="[Text]" phldr="0" custT="1"/>
      <dgm:spPr>
        <a:solidFill>
          <a:srgbClr val="FF9999"/>
        </a:solidFill>
      </dgm:spPr>
      <dgm:t>
        <a:bodyPr/>
        <a:lstStyle/>
        <a:p>
          <a:pPr rtl="0"/>
          <a:r>
            <a:rPr lang="de-DE" sz="1400" dirty="0">
              <a:solidFill>
                <a:schemeClr val="tx1"/>
              </a:solidFill>
              <a:latin typeface="Roboto" panose="02000000000000000000" pitchFamily="2" charset="0"/>
              <a:ea typeface="Roboto" panose="02000000000000000000" pitchFamily="2" charset="0"/>
            </a:rPr>
            <a:t>Funktion 4</a:t>
          </a:r>
        </a:p>
      </dgm:t>
    </dgm:pt>
    <dgm:pt modelId="{AE1C47C6-C0AB-4662-B414-C26DF11A3CAE}" type="parTrans" cxnId="{35563454-7E7A-4247-9A13-203020A0F532}">
      <dgm:prSet/>
      <dgm:spPr/>
      <dgm:t>
        <a:bodyPr/>
        <a:lstStyle/>
        <a:p>
          <a:endParaRPr lang="de-CH">
            <a:latin typeface="Roboto" panose="02000000000000000000" pitchFamily="2" charset="0"/>
            <a:ea typeface="Roboto" panose="02000000000000000000" pitchFamily="2" charset="0"/>
          </a:endParaRPr>
        </a:p>
      </dgm:t>
    </dgm:pt>
    <dgm:pt modelId="{C46A6B8B-04B7-4F7E-8D49-EE54F04E85D9}" type="sibTrans" cxnId="{35563454-7E7A-4247-9A13-203020A0F532}">
      <dgm:prSet/>
      <dgm:spPr/>
      <dgm:t>
        <a:bodyPr/>
        <a:lstStyle/>
        <a:p>
          <a:endParaRPr lang="de-CH">
            <a:latin typeface="Roboto" panose="02000000000000000000" pitchFamily="2" charset="0"/>
            <a:ea typeface="Roboto" panose="02000000000000000000" pitchFamily="2" charset="0"/>
          </a:endParaRPr>
        </a:p>
      </dgm:t>
    </dgm:pt>
    <dgm:pt modelId="{380FDEC0-4A43-46C9-9805-4724C58C8E59}">
      <dgm:prSet custT="1"/>
      <dgm:spPr>
        <a:solidFill>
          <a:schemeClr val="accent6">
            <a:lumMod val="20000"/>
            <a:lumOff val="80000"/>
          </a:schemeClr>
        </a:solidFill>
      </dgm:spPr>
      <dgm:t>
        <a:bodyPr/>
        <a:lstStyle/>
        <a:p>
          <a:r>
            <a:rPr lang="de-DE" sz="1400" dirty="0">
              <a:solidFill>
                <a:schemeClr val="tx1"/>
              </a:solidFill>
              <a:latin typeface="Roboto" panose="02000000000000000000" pitchFamily="2" charset="0"/>
              <a:ea typeface="Roboto" panose="02000000000000000000" pitchFamily="2" charset="0"/>
            </a:rPr>
            <a:t>Aufgaben-</a:t>
          </a:r>
          <a:br>
            <a:rPr lang="de-DE" sz="1400" dirty="0">
              <a:solidFill>
                <a:schemeClr val="tx1"/>
              </a:solidFill>
              <a:latin typeface="Roboto" panose="02000000000000000000" pitchFamily="2" charset="0"/>
              <a:ea typeface="Roboto" panose="02000000000000000000" pitchFamily="2" charset="0"/>
            </a:rPr>
          </a:br>
          <a:r>
            <a:rPr lang="de-DE" sz="1400" dirty="0" err="1">
              <a:solidFill>
                <a:schemeClr val="tx1"/>
              </a:solidFill>
              <a:latin typeface="Roboto" panose="02000000000000000000" pitchFamily="2" charset="0"/>
              <a:ea typeface="Roboto" panose="02000000000000000000" pitchFamily="2" charset="0"/>
            </a:rPr>
            <a:t>bereich</a:t>
          </a:r>
          <a:r>
            <a:rPr lang="de-DE" sz="1400" dirty="0">
              <a:solidFill>
                <a:schemeClr val="tx1"/>
              </a:solidFill>
              <a:latin typeface="Roboto" panose="02000000000000000000" pitchFamily="2" charset="0"/>
              <a:ea typeface="Roboto" panose="02000000000000000000" pitchFamily="2" charset="0"/>
            </a:rPr>
            <a:t> 2</a:t>
          </a:r>
          <a:endParaRPr lang="de-CH" sz="1400" dirty="0"/>
        </a:p>
      </dgm:t>
    </dgm:pt>
    <dgm:pt modelId="{5E9F005A-1200-4157-B27B-F08906FD2B8A}" type="parTrans" cxnId="{6AAAE205-84D8-45BC-AA4D-C952ADC16CDF}">
      <dgm:prSet/>
      <dgm:spPr/>
      <dgm:t>
        <a:bodyPr/>
        <a:lstStyle/>
        <a:p>
          <a:endParaRPr lang="de-CH"/>
        </a:p>
      </dgm:t>
    </dgm:pt>
    <dgm:pt modelId="{042198FA-F9E0-4FCE-91B0-8A7D9691F0E3}" type="sibTrans" cxnId="{6AAAE205-84D8-45BC-AA4D-C952ADC16CDF}">
      <dgm:prSet/>
      <dgm:spPr/>
      <dgm:t>
        <a:bodyPr/>
        <a:lstStyle/>
        <a:p>
          <a:endParaRPr lang="de-CH"/>
        </a:p>
      </dgm:t>
    </dgm:pt>
    <dgm:pt modelId="{B4C1DE54-5CE1-4DFA-9E6B-A9F64FBD8D28}">
      <dgm:prSet custT="1"/>
      <dgm:spPr>
        <a:solidFill>
          <a:schemeClr val="accent6">
            <a:lumMod val="20000"/>
            <a:lumOff val="80000"/>
          </a:schemeClr>
        </a:solidFill>
      </dgm:spPr>
      <dgm:t>
        <a:bodyPr/>
        <a:lstStyle/>
        <a:p>
          <a:r>
            <a:rPr lang="de-DE" sz="1400" dirty="0">
              <a:solidFill>
                <a:schemeClr val="tx1"/>
              </a:solidFill>
              <a:latin typeface="Roboto" panose="02000000000000000000" pitchFamily="2" charset="0"/>
              <a:ea typeface="Roboto" panose="02000000000000000000" pitchFamily="2" charset="0"/>
            </a:rPr>
            <a:t>Aufgaben-</a:t>
          </a:r>
          <a:br>
            <a:rPr lang="de-DE" sz="1400" dirty="0">
              <a:solidFill>
                <a:schemeClr val="tx1"/>
              </a:solidFill>
              <a:latin typeface="Roboto" panose="02000000000000000000" pitchFamily="2" charset="0"/>
              <a:ea typeface="Roboto" panose="02000000000000000000" pitchFamily="2" charset="0"/>
            </a:rPr>
          </a:br>
          <a:r>
            <a:rPr lang="de-DE" sz="1400" dirty="0" err="1">
              <a:solidFill>
                <a:schemeClr val="tx1"/>
              </a:solidFill>
              <a:latin typeface="Roboto" panose="02000000000000000000" pitchFamily="2" charset="0"/>
              <a:ea typeface="Roboto" panose="02000000000000000000" pitchFamily="2" charset="0"/>
            </a:rPr>
            <a:t>bereich</a:t>
          </a:r>
          <a:r>
            <a:rPr lang="de-DE" sz="1400" dirty="0">
              <a:solidFill>
                <a:schemeClr val="tx1"/>
              </a:solidFill>
              <a:latin typeface="Roboto" panose="02000000000000000000" pitchFamily="2" charset="0"/>
              <a:ea typeface="Roboto" panose="02000000000000000000" pitchFamily="2" charset="0"/>
            </a:rPr>
            <a:t> 3</a:t>
          </a:r>
          <a:endParaRPr lang="de-CH" sz="1400" dirty="0"/>
        </a:p>
      </dgm:t>
    </dgm:pt>
    <dgm:pt modelId="{C797EDFF-583B-4454-B3FF-1E2F40B7425D}" type="parTrans" cxnId="{C6499D01-3996-4EBF-B698-20347411F099}">
      <dgm:prSet/>
      <dgm:spPr/>
      <dgm:t>
        <a:bodyPr/>
        <a:lstStyle/>
        <a:p>
          <a:endParaRPr lang="de-CH"/>
        </a:p>
      </dgm:t>
    </dgm:pt>
    <dgm:pt modelId="{300469D2-ADBD-4106-ACCB-F1CD2806754D}" type="sibTrans" cxnId="{C6499D01-3996-4EBF-B698-20347411F099}">
      <dgm:prSet/>
      <dgm:spPr/>
      <dgm:t>
        <a:bodyPr/>
        <a:lstStyle/>
        <a:p>
          <a:endParaRPr lang="de-CH"/>
        </a:p>
      </dgm:t>
    </dgm:pt>
    <dgm:pt modelId="{D823AD50-8938-4A50-9347-88D70F842D15}">
      <dgm:prSet custT="1"/>
      <dgm:spPr>
        <a:solidFill>
          <a:schemeClr val="accent6">
            <a:lumMod val="20000"/>
            <a:lumOff val="80000"/>
          </a:schemeClr>
        </a:solidFill>
      </dgm:spPr>
      <dgm:t>
        <a:bodyPr/>
        <a:lstStyle/>
        <a:p>
          <a:r>
            <a:rPr lang="de-DE" sz="1400" dirty="0">
              <a:solidFill>
                <a:schemeClr val="tx1"/>
              </a:solidFill>
              <a:latin typeface="Roboto" panose="02000000000000000000" pitchFamily="2" charset="0"/>
              <a:ea typeface="Roboto" panose="02000000000000000000" pitchFamily="2" charset="0"/>
            </a:rPr>
            <a:t>Aufgaben-</a:t>
          </a:r>
          <a:br>
            <a:rPr lang="de-DE" sz="1400" dirty="0">
              <a:solidFill>
                <a:schemeClr val="tx1"/>
              </a:solidFill>
              <a:latin typeface="Roboto" panose="02000000000000000000" pitchFamily="2" charset="0"/>
              <a:ea typeface="Roboto" panose="02000000000000000000" pitchFamily="2" charset="0"/>
            </a:rPr>
          </a:br>
          <a:r>
            <a:rPr lang="de-DE" sz="1400" dirty="0" err="1">
              <a:solidFill>
                <a:schemeClr val="tx1"/>
              </a:solidFill>
              <a:latin typeface="Roboto" panose="02000000000000000000" pitchFamily="2" charset="0"/>
              <a:ea typeface="Roboto" panose="02000000000000000000" pitchFamily="2" charset="0"/>
            </a:rPr>
            <a:t>bereich</a:t>
          </a:r>
          <a:r>
            <a:rPr lang="de-DE" sz="1400" dirty="0">
              <a:solidFill>
                <a:schemeClr val="tx1"/>
              </a:solidFill>
              <a:latin typeface="Roboto" panose="02000000000000000000" pitchFamily="2" charset="0"/>
              <a:ea typeface="Roboto" panose="02000000000000000000" pitchFamily="2" charset="0"/>
            </a:rPr>
            <a:t> 1</a:t>
          </a:r>
          <a:endParaRPr lang="de-CH" sz="1400" dirty="0"/>
        </a:p>
      </dgm:t>
    </dgm:pt>
    <dgm:pt modelId="{9C22012F-076D-4AD3-8AFC-6BDB67A760D1}" type="parTrans" cxnId="{0925B705-90CD-4EE4-A4E7-5971177D929C}">
      <dgm:prSet/>
      <dgm:spPr/>
      <dgm:t>
        <a:bodyPr/>
        <a:lstStyle/>
        <a:p>
          <a:endParaRPr lang="de-CH"/>
        </a:p>
      </dgm:t>
    </dgm:pt>
    <dgm:pt modelId="{B73ACC97-C134-40E1-B546-BD38DE11A068}" type="sibTrans" cxnId="{0925B705-90CD-4EE4-A4E7-5971177D929C}">
      <dgm:prSet/>
      <dgm:spPr/>
      <dgm:t>
        <a:bodyPr/>
        <a:lstStyle/>
        <a:p>
          <a:endParaRPr lang="de-CH"/>
        </a:p>
      </dgm:t>
    </dgm:pt>
    <dgm:pt modelId="{BA73EB64-0CE5-469C-A655-B24F9249C805}">
      <dgm:prSet custT="1"/>
      <dgm:spPr>
        <a:solidFill>
          <a:schemeClr val="accent3">
            <a:lumMod val="85000"/>
          </a:schemeClr>
        </a:solidFill>
      </dgm:spPr>
      <dgm:t>
        <a:bodyPr/>
        <a:lstStyle/>
        <a:p>
          <a:r>
            <a:rPr lang="de-CH" sz="1400" dirty="0">
              <a:solidFill>
                <a:schemeClr val="tx1"/>
              </a:solidFill>
              <a:latin typeface="Roboto" panose="02000000000000000000" pitchFamily="2" charset="0"/>
              <a:ea typeface="Roboto" panose="02000000000000000000" pitchFamily="2" charset="0"/>
            </a:rPr>
            <a:t>Aufgaben-</a:t>
          </a:r>
          <a:br>
            <a:rPr lang="de-CH" sz="1400" dirty="0">
              <a:solidFill>
                <a:schemeClr val="tx1"/>
              </a:solidFill>
              <a:latin typeface="Roboto" panose="02000000000000000000" pitchFamily="2" charset="0"/>
              <a:ea typeface="Roboto" panose="02000000000000000000" pitchFamily="2" charset="0"/>
            </a:rPr>
          </a:br>
          <a:r>
            <a:rPr lang="de-CH" sz="1400" dirty="0" err="1">
              <a:solidFill>
                <a:schemeClr val="tx1"/>
              </a:solidFill>
              <a:latin typeface="Roboto" panose="02000000000000000000" pitchFamily="2" charset="0"/>
              <a:ea typeface="Roboto" panose="02000000000000000000" pitchFamily="2" charset="0"/>
            </a:rPr>
            <a:t>bereich</a:t>
          </a:r>
          <a:r>
            <a:rPr lang="de-CH" sz="1400" dirty="0">
              <a:solidFill>
                <a:schemeClr val="tx1"/>
              </a:solidFill>
              <a:latin typeface="Roboto" panose="02000000000000000000" pitchFamily="2" charset="0"/>
              <a:ea typeface="Roboto" panose="02000000000000000000" pitchFamily="2" charset="0"/>
            </a:rPr>
            <a:t> 1</a:t>
          </a:r>
        </a:p>
      </dgm:t>
    </dgm:pt>
    <dgm:pt modelId="{28B51323-9566-4E6A-B6D9-C7959018A5BA}" type="parTrans" cxnId="{84776D44-1AB1-4E0C-A1AD-EE23A1B80E37}">
      <dgm:prSet/>
      <dgm:spPr/>
      <dgm:t>
        <a:bodyPr/>
        <a:lstStyle/>
        <a:p>
          <a:endParaRPr lang="de-CH"/>
        </a:p>
      </dgm:t>
    </dgm:pt>
    <dgm:pt modelId="{C936F59E-729D-42FA-813C-B2637C3A5705}" type="sibTrans" cxnId="{84776D44-1AB1-4E0C-A1AD-EE23A1B80E37}">
      <dgm:prSet/>
      <dgm:spPr/>
      <dgm:t>
        <a:bodyPr/>
        <a:lstStyle/>
        <a:p>
          <a:endParaRPr lang="de-CH"/>
        </a:p>
      </dgm:t>
    </dgm:pt>
    <dgm:pt modelId="{00B94512-B83E-4CC8-B5F4-417152809F44}">
      <dgm:prSet custT="1"/>
      <dgm:spPr>
        <a:solidFill>
          <a:schemeClr val="accent3">
            <a:lumMod val="85000"/>
          </a:schemeClr>
        </a:solidFill>
      </dgm:spPr>
      <dgm:t>
        <a:bodyPr/>
        <a:lstStyle/>
        <a:p>
          <a:r>
            <a:rPr lang="de-CH" sz="1400" dirty="0">
              <a:solidFill>
                <a:schemeClr val="tx1"/>
              </a:solidFill>
              <a:latin typeface="Roboto" panose="02000000000000000000" pitchFamily="2" charset="0"/>
              <a:ea typeface="Roboto" panose="02000000000000000000" pitchFamily="2" charset="0"/>
            </a:rPr>
            <a:t>Aufgaben-</a:t>
          </a:r>
          <a:br>
            <a:rPr lang="de-CH" sz="1400" dirty="0">
              <a:solidFill>
                <a:schemeClr val="tx1"/>
              </a:solidFill>
              <a:latin typeface="Roboto" panose="02000000000000000000" pitchFamily="2" charset="0"/>
              <a:ea typeface="Roboto" panose="02000000000000000000" pitchFamily="2" charset="0"/>
            </a:rPr>
          </a:br>
          <a:r>
            <a:rPr lang="de-CH" sz="1400" dirty="0" err="1">
              <a:solidFill>
                <a:schemeClr val="tx1"/>
              </a:solidFill>
              <a:latin typeface="Roboto" panose="02000000000000000000" pitchFamily="2" charset="0"/>
              <a:ea typeface="Roboto" panose="02000000000000000000" pitchFamily="2" charset="0"/>
            </a:rPr>
            <a:t>bereich</a:t>
          </a:r>
          <a:r>
            <a:rPr lang="de-CH" sz="1400" dirty="0">
              <a:solidFill>
                <a:schemeClr val="tx1"/>
              </a:solidFill>
              <a:latin typeface="Roboto" panose="02000000000000000000" pitchFamily="2" charset="0"/>
              <a:ea typeface="Roboto" panose="02000000000000000000" pitchFamily="2" charset="0"/>
            </a:rPr>
            <a:t> 2</a:t>
          </a:r>
        </a:p>
      </dgm:t>
    </dgm:pt>
    <dgm:pt modelId="{C8077660-B6CD-442B-BF8C-6A65814D614E}" type="parTrans" cxnId="{336B259E-E30A-49CE-B73B-59B246711672}">
      <dgm:prSet/>
      <dgm:spPr/>
      <dgm:t>
        <a:bodyPr/>
        <a:lstStyle/>
        <a:p>
          <a:endParaRPr lang="de-CH"/>
        </a:p>
      </dgm:t>
    </dgm:pt>
    <dgm:pt modelId="{71A8A38E-D5EB-4E4F-ABC6-781FA9775190}" type="sibTrans" cxnId="{336B259E-E30A-49CE-B73B-59B246711672}">
      <dgm:prSet/>
      <dgm:spPr/>
      <dgm:t>
        <a:bodyPr/>
        <a:lstStyle/>
        <a:p>
          <a:endParaRPr lang="de-CH"/>
        </a:p>
      </dgm:t>
    </dgm:pt>
    <dgm:pt modelId="{6938CFF6-606B-473C-B425-3D4282A38539}">
      <dgm:prSet custT="1"/>
      <dgm:spPr>
        <a:solidFill>
          <a:schemeClr val="accent3">
            <a:lumMod val="85000"/>
          </a:schemeClr>
        </a:solidFill>
      </dgm:spPr>
      <dgm:t>
        <a:bodyPr/>
        <a:lstStyle/>
        <a:p>
          <a:r>
            <a:rPr lang="de-CH" sz="1400" dirty="0">
              <a:solidFill>
                <a:schemeClr val="tx1"/>
              </a:solidFill>
              <a:latin typeface="Roboto" panose="02000000000000000000" pitchFamily="2" charset="0"/>
              <a:ea typeface="Roboto" panose="02000000000000000000" pitchFamily="2" charset="0"/>
            </a:rPr>
            <a:t>Aufgaben-</a:t>
          </a:r>
          <a:br>
            <a:rPr lang="de-CH" sz="1400" dirty="0">
              <a:solidFill>
                <a:schemeClr val="tx1"/>
              </a:solidFill>
              <a:latin typeface="Roboto" panose="02000000000000000000" pitchFamily="2" charset="0"/>
              <a:ea typeface="Roboto" panose="02000000000000000000" pitchFamily="2" charset="0"/>
            </a:rPr>
          </a:br>
          <a:r>
            <a:rPr lang="de-CH" sz="1400" dirty="0" err="1">
              <a:solidFill>
                <a:schemeClr val="tx1"/>
              </a:solidFill>
              <a:latin typeface="Roboto" panose="02000000000000000000" pitchFamily="2" charset="0"/>
              <a:ea typeface="Roboto" panose="02000000000000000000" pitchFamily="2" charset="0"/>
            </a:rPr>
            <a:t>bereich</a:t>
          </a:r>
          <a:r>
            <a:rPr lang="de-CH" sz="1400" dirty="0">
              <a:solidFill>
                <a:schemeClr val="tx1"/>
              </a:solidFill>
              <a:latin typeface="Roboto" panose="02000000000000000000" pitchFamily="2" charset="0"/>
              <a:ea typeface="Roboto" panose="02000000000000000000" pitchFamily="2" charset="0"/>
            </a:rPr>
            <a:t> 3</a:t>
          </a:r>
        </a:p>
      </dgm:t>
    </dgm:pt>
    <dgm:pt modelId="{B7791610-C1BA-4088-A09F-1C9B58751D18}" type="parTrans" cxnId="{29A94D83-AE1A-470D-9346-206823BE341A}">
      <dgm:prSet/>
      <dgm:spPr/>
      <dgm:t>
        <a:bodyPr/>
        <a:lstStyle/>
        <a:p>
          <a:endParaRPr lang="de-CH"/>
        </a:p>
      </dgm:t>
    </dgm:pt>
    <dgm:pt modelId="{89693B5E-BF87-4D2D-A7F5-4FB65ABF71D8}" type="sibTrans" cxnId="{29A94D83-AE1A-470D-9346-206823BE341A}">
      <dgm:prSet/>
      <dgm:spPr/>
      <dgm:t>
        <a:bodyPr/>
        <a:lstStyle/>
        <a:p>
          <a:endParaRPr lang="de-CH"/>
        </a:p>
      </dgm:t>
    </dgm:pt>
    <dgm:pt modelId="{3B2302A3-5A52-4C71-A23B-945CCFC39FDB}" type="pres">
      <dgm:prSet presAssocID="{EB9B5C12-E5DE-4C37-9D40-5BC6FBAB3C27}" presName="hierChild1" presStyleCnt="0">
        <dgm:presLayoutVars>
          <dgm:orgChart val="1"/>
          <dgm:chPref val="1"/>
          <dgm:dir/>
          <dgm:animOne val="branch"/>
          <dgm:animLvl val="lvl"/>
          <dgm:resizeHandles/>
        </dgm:presLayoutVars>
      </dgm:prSet>
      <dgm:spPr/>
    </dgm:pt>
    <dgm:pt modelId="{DA28BDE6-D608-491A-B2C6-473B427AEFAB}" type="pres">
      <dgm:prSet presAssocID="{5218E5E4-884A-494F-89BF-A5A2F1634666}" presName="hierRoot1" presStyleCnt="0">
        <dgm:presLayoutVars>
          <dgm:hierBranch val="init"/>
        </dgm:presLayoutVars>
      </dgm:prSet>
      <dgm:spPr/>
    </dgm:pt>
    <dgm:pt modelId="{0E0A58A2-67E9-4731-BDB5-96BB1D98E5D9}" type="pres">
      <dgm:prSet presAssocID="{5218E5E4-884A-494F-89BF-A5A2F1634666}" presName="rootComposite1" presStyleCnt="0"/>
      <dgm:spPr/>
    </dgm:pt>
    <dgm:pt modelId="{6F5F5D88-2BE7-4718-847B-226B9B9CF843}" type="pres">
      <dgm:prSet presAssocID="{5218E5E4-884A-494F-89BF-A5A2F1634666}" presName="rootText1" presStyleLbl="node0" presStyleIdx="0" presStyleCnt="1">
        <dgm:presLayoutVars>
          <dgm:chPref val="3"/>
        </dgm:presLayoutVars>
      </dgm:prSet>
      <dgm:spPr/>
    </dgm:pt>
    <dgm:pt modelId="{AC8CC20E-2491-43F8-9AD2-33232BD2560F}" type="pres">
      <dgm:prSet presAssocID="{5218E5E4-884A-494F-89BF-A5A2F1634666}" presName="rootConnector1" presStyleLbl="node1" presStyleIdx="0" presStyleCnt="0"/>
      <dgm:spPr/>
    </dgm:pt>
    <dgm:pt modelId="{C1B66543-CDA2-4CBF-8340-785673C6E057}" type="pres">
      <dgm:prSet presAssocID="{5218E5E4-884A-494F-89BF-A5A2F1634666}" presName="hierChild2" presStyleCnt="0"/>
      <dgm:spPr/>
    </dgm:pt>
    <dgm:pt modelId="{6073484D-E7E7-4787-82F4-C091DB637621}" type="pres">
      <dgm:prSet presAssocID="{84CD7140-AF70-4559-863E-70716F15D91F}" presName="Name37" presStyleLbl="parChTrans1D2" presStyleIdx="0" presStyleCnt="4"/>
      <dgm:spPr/>
    </dgm:pt>
    <dgm:pt modelId="{C1CB4D87-5222-41B9-A44A-96876321E3F8}" type="pres">
      <dgm:prSet presAssocID="{96C8B37A-6101-443E-9999-DB7CD090924D}" presName="hierRoot2" presStyleCnt="0">
        <dgm:presLayoutVars>
          <dgm:hierBranch val="init"/>
        </dgm:presLayoutVars>
      </dgm:prSet>
      <dgm:spPr/>
    </dgm:pt>
    <dgm:pt modelId="{EFBAF56E-427E-41DB-916F-FE6F5DFBE88F}" type="pres">
      <dgm:prSet presAssocID="{96C8B37A-6101-443E-9999-DB7CD090924D}" presName="rootComposite" presStyleCnt="0"/>
      <dgm:spPr/>
    </dgm:pt>
    <dgm:pt modelId="{90BB4C9F-3CCD-4ECE-8E50-5A2F268AA79C}" type="pres">
      <dgm:prSet presAssocID="{96C8B37A-6101-443E-9999-DB7CD090924D}" presName="rootText" presStyleLbl="node2" presStyleIdx="0" presStyleCnt="4">
        <dgm:presLayoutVars>
          <dgm:chPref val="3"/>
        </dgm:presLayoutVars>
      </dgm:prSet>
      <dgm:spPr/>
    </dgm:pt>
    <dgm:pt modelId="{F150DE89-3F02-4312-91BD-01B86477D0C9}" type="pres">
      <dgm:prSet presAssocID="{96C8B37A-6101-443E-9999-DB7CD090924D}" presName="rootConnector" presStyleLbl="node2" presStyleIdx="0" presStyleCnt="4"/>
      <dgm:spPr/>
    </dgm:pt>
    <dgm:pt modelId="{561B757D-B013-4950-AEBD-B901069F51A5}" type="pres">
      <dgm:prSet presAssocID="{96C8B37A-6101-443E-9999-DB7CD090924D}" presName="hierChild4" presStyleCnt="0"/>
      <dgm:spPr/>
    </dgm:pt>
    <dgm:pt modelId="{151B2F37-7E6F-402D-B3B5-C8845E3406FA}" type="pres">
      <dgm:prSet presAssocID="{9C22012F-076D-4AD3-8AFC-6BDB67A760D1}" presName="Name37" presStyleLbl="parChTrans1D3" presStyleIdx="0" presStyleCnt="9"/>
      <dgm:spPr/>
    </dgm:pt>
    <dgm:pt modelId="{23023A47-9CB6-436B-BB38-FFCC6BDAC7EA}" type="pres">
      <dgm:prSet presAssocID="{D823AD50-8938-4A50-9347-88D70F842D15}" presName="hierRoot2" presStyleCnt="0">
        <dgm:presLayoutVars>
          <dgm:hierBranch val="init"/>
        </dgm:presLayoutVars>
      </dgm:prSet>
      <dgm:spPr/>
    </dgm:pt>
    <dgm:pt modelId="{F934FE62-77AC-435C-A7D1-81E5CEC32966}" type="pres">
      <dgm:prSet presAssocID="{D823AD50-8938-4A50-9347-88D70F842D15}" presName="rootComposite" presStyleCnt="0"/>
      <dgm:spPr/>
    </dgm:pt>
    <dgm:pt modelId="{B11B79FB-B353-4138-A45B-E27FA13FE98A}" type="pres">
      <dgm:prSet presAssocID="{D823AD50-8938-4A50-9347-88D70F842D15}" presName="rootText" presStyleLbl="node3" presStyleIdx="0" presStyleCnt="9">
        <dgm:presLayoutVars>
          <dgm:chPref val="3"/>
        </dgm:presLayoutVars>
      </dgm:prSet>
      <dgm:spPr/>
    </dgm:pt>
    <dgm:pt modelId="{BDC9E143-DCBB-4565-9B42-CD957D0B1175}" type="pres">
      <dgm:prSet presAssocID="{D823AD50-8938-4A50-9347-88D70F842D15}" presName="rootConnector" presStyleLbl="node3" presStyleIdx="0" presStyleCnt="9"/>
      <dgm:spPr/>
    </dgm:pt>
    <dgm:pt modelId="{03F61D34-168F-4717-867F-BDEA8A779D8D}" type="pres">
      <dgm:prSet presAssocID="{D823AD50-8938-4A50-9347-88D70F842D15}" presName="hierChild4" presStyleCnt="0"/>
      <dgm:spPr/>
    </dgm:pt>
    <dgm:pt modelId="{98215288-EE48-4F17-A9C2-7F2FD9D04782}" type="pres">
      <dgm:prSet presAssocID="{D823AD50-8938-4A50-9347-88D70F842D15}" presName="hierChild5" presStyleCnt="0"/>
      <dgm:spPr/>
    </dgm:pt>
    <dgm:pt modelId="{6F0E4A23-0845-43AE-8D03-A5C3C41B20AB}" type="pres">
      <dgm:prSet presAssocID="{5E9F005A-1200-4157-B27B-F08906FD2B8A}" presName="Name37" presStyleLbl="parChTrans1D3" presStyleIdx="1" presStyleCnt="9"/>
      <dgm:spPr/>
    </dgm:pt>
    <dgm:pt modelId="{B528828D-3119-4697-A15A-21C5021ACC6D}" type="pres">
      <dgm:prSet presAssocID="{380FDEC0-4A43-46C9-9805-4724C58C8E59}" presName="hierRoot2" presStyleCnt="0">
        <dgm:presLayoutVars>
          <dgm:hierBranch val="init"/>
        </dgm:presLayoutVars>
      </dgm:prSet>
      <dgm:spPr/>
    </dgm:pt>
    <dgm:pt modelId="{2D3F7FCE-6AFC-4921-B2C2-820CEBB0CEB1}" type="pres">
      <dgm:prSet presAssocID="{380FDEC0-4A43-46C9-9805-4724C58C8E59}" presName="rootComposite" presStyleCnt="0"/>
      <dgm:spPr/>
    </dgm:pt>
    <dgm:pt modelId="{DECED684-502E-4C45-BFED-B38B5DB9E9A5}" type="pres">
      <dgm:prSet presAssocID="{380FDEC0-4A43-46C9-9805-4724C58C8E59}" presName="rootText" presStyleLbl="node3" presStyleIdx="1" presStyleCnt="9">
        <dgm:presLayoutVars>
          <dgm:chPref val="3"/>
        </dgm:presLayoutVars>
      </dgm:prSet>
      <dgm:spPr/>
    </dgm:pt>
    <dgm:pt modelId="{CE34D9E3-0B6E-4C06-942B-8D451481A1BA}" type="pres">
      <dgm:prSet presAssocID="{380FDEC0-4A43-46C9-9805-4724C58C8E59}" presName="rootConnector" presStyleLbl="node3" presStyleIdx="1" presStyleCnt="9"/>
      <dgm:spPr/>
    </dgm:pt>
    <dgm:pt modelId="{3E16625D-CD1D-447D-8EF1-52005D55D5BB}" type="pres">
      <dgm:prSet presAssocID="{380FDEC0-4A43-46C9-9805-4724C58C8E59}" presName="hierChild4" presStyleCnt="0"/>
      <dgm:spPr/>
    </dgm:pt>
    <dgm:pt modelId="{D8306AB9-DB19-494B-927D-F9EA5E3BCFBE}" type="pres">
      <dgm:prSet presAssocID="{380FDEC0-4A43-46C9-9805-4724C58C8E59}" presName="hierChild5" presStyleCnt="0"/>
      <dgm:spPr/>
    </dgm:pt>
    <dgm:pt modelId="{0DC81B3E-3195-4FD3-8839-07AF4D2F4F92}" type="pres">
      <dgm:prSet presAssocID="{C797EDFF-583B-4454-B3FF-1E2F40B7425D}" presName="Name37" presStyleLbl="parChTrans1D3" presStyleIdx="2" presStyleCnt="9"/>
      <dgm:spPr/>
    </dgm:pt>
    <dgm:pt modelId="{F5BB798E-2A40-4DD1-B814-6ADB3C61F640}" type="pres">
      <dgm:prSet presAssocID="{B4C1DE54-5CE1-4DFA-9E6B-A9F64FBD8D28}" presName="hierRoot2" presStyleCnt="0">
        <dgm:presLayoutVars>
          <dgm:hierBranch val="init"/>
        </dgm:presLayoutVars>
      </dgm:prSet>
      <dgm:spPr/>
    </dgm:pt>
    <dgm:pt modelId="{52D3731E-EF73-4A5F-BDEF-D9483055E5A6}" type="pres">
      <dgm:prSet presAssocID="{B4C1DE54-5CE1-4DFA-9E6B-A9F64FBD8D28}" presName="rootComposite" presStyleCnt="0"/>
      <dgm:spPr/>
    </dgm:pt>
    <dgm:pt modelId="{54A259BE-3323-4690-B5E5-8AC21D724ED3}" type="pres">
      <dgm:prSet presAssocID="{B4C1DE54-5CE1-4DFA-9E6B-A9F64FBD8D28}" presName="rootText" presStyleLbl="node3" presStyleIdx="2" presStyleCnt="9">
        <dgm:presLayoutVars>
          <dgm:chPref val="3"/>
        </dgm:presLayoutVars>
      </dgm:prSet>
      <dgm:spPr/>
    </dgm:pt>
    <dgm:pt modelId="{945C4A81-995F-453D-BDDF-BCA8D2FE0094}" type="pres">
      <dgm:prSet presAssocID="{B4C1DE54-5CE1-4DFA-9E6B-A9F64FBD8D28}" presName="rootConnector" presStyleLbl="node3" presStyleIdx="2" presStyleCnt="9"/>
      <dgm:spPr/>
    </dgm:pt>
    <dgm:pt modelId="{80727C1F-C2C5-494C-A3C7-0F90669EFFF6}" type="pres">
      <dgm:prSet presAssocID="{B4C1DE54-5CE1-4DFA-9E6B-A9F64FBD8D28}" presName="hierChild4" presStyleCnt="0"/>
      <dgm:spPr/>
    </dgm:pt>
    <dgm:pt modelId="{7ABD2D7B-D04B-4BF0-A65E-1608EED2E3D2}" type="pres">
      <dgm:prSet presAssocID="{B4C1DE54-5CE1-4DFA-9E6B-A9F64FBD8D28}" presName="hierChild5" presStyleCnt="0"/>
      <dgm:spPr/>
    </dgm:pt>
    <dgm:pt modelId="{55D5FDCF-D8F4-4E65-84B8-F734DA8F679B}" type="pres">
      <dgm:prSet presAssocID="{96C8B37A-6101-443E-9999-DB7CD090924D}" presName="hierChild5" presStyleCnt="0"/>
      <dgm:spPr/>
    </dgm:pt>
    <dgm:pt modelId="{B188A5F8-D9E0-4833-A02D-F3C0B979B286}" type="pres">
      <dgm:prSet presAssocID="{5AB3AEB0-FCF0-4395-AE92-FDD4A094E0FB}" presName="Name37" presStyleLbl="parChTrans1D2" presStyleIdx="1" presStyleCnt="4"/>
      <dgm:spPr/>
    </dgm:pt>
    <dgm:pt modelId="{FC8EE5F1-F591-4571-84E8-51C3F3D45DA3}" type="pres">
      <dgm:prSet presAssocID="{9B8C5952-90A0-4780-B4A7-5210F127D227}" presName="hierRoot2" presStyleCnt="0">
        <dgm:presLayoutVars>
          <dgm:hierBranch val="init"/>
        </dgm:presLayoutVars>
      </dgm:prSet>
      <dgm:spPr/>
    </dgm:pt>
    <dgm:pt modelId="{D11233E0-7821-4421-B70D-A0ED6E74DA7C}" type="pres">
      <dgm:prSet presAssocID="{9B8C5952-90A0-4780-B4A7-5210F127D227}" presName="rootComposite" presStyleCnt="0"/>
      <dgm:spPr/>
    </dgm:pt>
    <dgm:pt modelId="{EE621A95-18CF-4C50-871A-61992278CA20}" type="pres">
      <dgm:prSet presAssocID="{9B8C5952-90A0-4780-B4A7-5210F127D227}" presName="rootText" presStyleLbl="node2" presStyleIdx="1" presStyleCnt="4" custScaleY="99010">
        <dgm:presLayoutVars>
          <dgm:chPref val="3"/>
        </dgm:presLayoutVars>
      </dgm:prSet>
      <dgm:spPr/>
    </dgm:pt>
    <dgm:pt modelId="{BFC88336-8DD9-4F13-9804-C7551E02D26A}" type="pres">
      <dgm:prSet presAssocID="{9B8C5952-90A0-4780-B4A7-5210F127D227}" presName="rootConnector" presStyleLbl="node2" presStyleIdx="1" presStyleCnt="4"/>
      <dgm:spPr/>
    </dgm:pt>
    <dgm:pt modelId="{C1315928-8976-4A6F-91C1-AA3EFA58A94D}" type="pres">
      <dgm:prSet presAssocID="{9B8C5952-90A0-4780-B4A7-5210F127D227}" presName="hierChild4" presStyleCnt="0"/>
      <dgm:spPr/>
    </dgm:pt>
    <dgm:pt modelId="{E1F5599B-33AC-4B00-85AC-10C58200B3C8}" type="pres">
      <dgm:prSet presAssocID="{81E016F9-212F-4743-8E7B-4B8792DF7472}" presName="Name37" presStyleLbl="parChTrans1D3" presStyleIdx="3" presStyleCnt="9"/>
      <dgm:spPr/>
    </dgm:pt>
    <dgm:pt modelId="{47AAF0C9-68CE-4F56-944C-BF1B2947801F}" type="pres">
      <dgm:prSet presAssocID="{D522301E-D854-4577-B13C-D29FBF11807A}" presName="hierRoot2" presStyleCnt="0">
        <dgm:presLayoutVars>
          <dgm:hierBranch val="init"/>
        </dgm:presLayoutVars>
      </dgm:prSet>
      <dgm:spPr/>
    </dgm:pt>
    <dgm:pt modelId="{13B6A051-AC3A-4B05-B647-86E5606678F3}" type="pres">
      <dgm:prSet presAssocID="{D522301E-D854-4577-B13C-D29FBF11807A}" presName="rootComposite" presStyleCnt="0"/>
      <dgm:spPr/>
    </dgm:pt>
    <dgm:pt modelId="{DE02AEDF-B5AF-4ABB-A250-625D75DF39B3}" type="pres">
      <dgm:prSet presAssocID="{D522301E-D854-4577-B13C-D29FBF11807A}" presName="rootText" presStyleLbl="node3" presStyleIdx="3" presStyleCnt="9">
        <dgm:presLayoutVars>
          <dgm:chPref val="3"/>
        </dgm:presLayoutVars>
      </dgm:prSet>
      <dgm:spPr/>
    </dgm:pt>
    <dgm:pt modelId="{5C14542F-466E-42BC-8950-33125BA21740}" type="pres">
      <dgm:prSet presAssocID="{D522301E-D854-4577-B13C-D29FBF11807A}" presName="rootConnector" presStyleLbl="node3" presStyleIdx="3" presStyleCnt="9"/>
      <dgm:spPr/>
    </dgm:pt>
    <dgm:pt modelId="{B849A0AC-C68B-4174-86E3-545A39479815}" type="pres">
      <dgm:prSet presAssocID="{D522301E-D854-4577-B13C-D29FBF11807A}" presName="hierChild4" presStyleCnt="0"/>
      <dgm:spPr/>
    </dgm:pt>
    <dgm:pt modelId="{CC95B4B6-70FD-4C7F-AF09-9A3A16DC9DCE}" type="pres">
      <dgm:prSet presAssocID="{D522301E-D854-4577-B13C-D29FBF11807A}" presName="hierChild5" presStyleCnt="0"/>
      <dgm:spPr/>
    </dgm:pt>
    <dgm:pt modelId="{6D7A904D-4E80-4EBE-81D1-8F4DC2850425}" type="pres">
      <dgm:prSet presAssocID="{F42C6576-8227-4D6C-92D0-E412C86C6C56}" presName="Name37" presStyleLbl="parChTrans1D3" presStyleIdx="4" presStyleCnt="9"/>
      <dgm:spPr/>
    </dgm:pt>
    <dgm:pt modelId="{6AD2E227-F72C-46E2-9823-E57DC1B94EB0}" type="pres">
      <dgm:prSet presAssocID="{C3F06416-5B27-4A07-868A-D639879E175F}" presName="hierRoot2" presStyleCnt="0">
        <dgm:presLayoutVars>
          <dgm:hierBranch val="init"/>
        </dgm:presLayoutVars>
      </dgm:prSet>
      <dgm:spPr/>
    </dgm:pt>
    <dgm:pt modelId="{471B9EDB-4B0D-4579-835B-19500C9C205D}" type="pres">
      <dgm:prSet presAssocID="{C3F06416-5B27-4A07-868A-D639879E175F}" presName="rootComposite" presStyleCnt="0"/>
      <dgm:spPr/>
    </dgm:pt>
    <dgm:pt modelId="{EC7033CF-A1F2-440E-BD9E-A77CB37D0A0F}" type="pres">
      <dgm:prSet presAssocID="{C3F06416-5B27-4A07-868A-D639879E175F}" presName="rootText" presStyleLbl="node3" presStyleIdx="4" presStyleCnt="9">
        <dgm:presLayoutVars>
          <dgm:chPref val="3"/>
        </dgm:presLayoutVars>
      </dgm:prSet>
      <dgm:spPr/>
    </dgm:pt>
    <dgm:pt modelId="{D94E2CE8-6D4D-45D3-91D8-7A587BE755B7}" type="pres">
      <dgm:prSet presAssocID="{C3F06416-5B27-4A07-868A-D639879E175F}" presName="rootConnector" presStyleLbl="node3" presStyleIdx="4" presStyleCnt="9"/>
      <dgm:spPr/>
    </dgm:pt>
    <dgm:pt modelId="{09BFA4B9-507F-48CD-B289-149F0924D0AC}" type="pres">
      <dgm:prSet presAssocID="{C3F06416-5B27-4A07-868A-D639879E175F}" presName="hierChild4" presStyleCnt="0"/>
      <dgm:spPr/>
    </dgm:pt>
    <dgm:pt modelId="{5E01AEF0-500E-424E-9325-418D315F0ECB}" type="pres">
      <dgm:prSet presAssocID="{C3F06416-5B27-4A07-868A-D639879E175F}" presName="hierChild5" presStyleCnt="0"/>
      <dgm:spPr/>
    </dgm:pt>
    <dgm:pt modelId="{E3EBE355-AD62-4F67-8397-C1D478CB6CED}" type="pres">
      <dgm:prSet presAssocID="{FB871C45-5033-4023-9231-42C52AA3BDAE}" presName="Name37" presStyleLbl="parChTrans1D3" presStyleIdx="5" presStyleCnt="9"/>
      <dgm:spPr/>
    </dgm:pt>
    <dgm:pt modelId="{F41502C7-5A10-43FC-B442-2DDF247D9E4C}" type="pres">
      <dgm:prSet presAssocID="{1BA37CF6-72E7-4120-A4CC-02974EC6A784}" presName="hierRoot2" presStyleCnt="0">
        <dgm:presLayoutVars>
          <dgm:hierBranch val="init"/>
        </dgm:presLayoutVars>
      </dgm:prSet>
      <dgm:spPr/>
    </dgm:pt>
    <dgm:pt modelId="{1C2E9428-0691-496A-BABE-A85EE5DB375E}" type="pres">
      <dgm:prSet presAssocID="{1BA37CF6-72E7-4120-A4CC-02974EC6A784}" presName="rootComposite" presStyleCnt="0"/>
      <dgm:spPr/>
    </dgm:pt>
    <dgm:pt modelId="{30B58979-D950-4A49-8435-EB514A2AE14A}" type="pres">
      <dgm:prSet presAssocID="{1BA37CF6-72E7-4120-A4CC-02974EC6A784}" presName="rootText" presStyleLbl="node3" presStyleIdx="5" presStyleCnt="9">
        <dgm:presLayoutVars>
          <dgm:chPref val="3"/>
        </dgm:presLayoutVars>
      </dgm:prSet>
      <dgm:spPr/>
    </dgm:pt>
    <dgm:pt modelId="{503A7966-0FF6-41A6-BB64-A62384CBBBC7}" type="pres">
      <dgm:prSet presAssocID="{1BA37CF6-72E7-4120-A4CC-02974EC6A784}" presName="rootConnector" presStyleLbl="node3" presStyleIdx="5" presStyleCnt="9"/>
      <dgm:spPr/>
    </dgm:pt>
    <dgm:pt modelId="{7834D633-FF33-4382-9DBD-CBE808D37856}" type="pres">
      <dgm:prSet presAssocID="{1BA37CF6-72E7-4120-A4CC-02974EC6A784}" presName="hierChild4" presStyleCnt="0"/>
      <dgm:spPr/>
    </dgm:pt>
    <dgm:pt modelId="{454231EB-F44D-48C8-ABD7-A554D297DC81}" type="pres">
      <dgm:prSet presAssocID="{1BA37CF6-72E7-4120-A4CC-02974EC6A784}" presName="hierChild5" presStyleCnt="0"/>
      <dgm:spPr/>
    </dgm:pt>
    <dgm:pt modelId="{67B29A26-D9F7-494E-9D57-55C71A0ED0F1}" type="pres">
      <dgm:prSet presAssocID="{9B8C5952-90A0-4780-B4A7-5210F127D227}" presName="hierChild5" presStyleCnt="0"/>
      <dgm:spPr/>
    </dgm:pt>
    <dgm:pt modelId="{EA4D8E56-A7A3-4BDE-8FF2-DA15DBF4F00D}" type="pres">
      <dgm:prSet presAssocID="{B7E98032-FA45-472B-833E-E4FC66BC5A07}" presName="Name37" presStyleLbl="parChTrans1D2" presStyleIdx="2" presStyleCnt="4"/>
      <dgm:spPr/>
    </dgm:pt>
    <dgm:pt modelId="{342AA72F-2AE8-4C9F-A3D9-91D0BF0935CF}" type="pres">
      <dgm:prSet presAssocID="{FB0B5492-DD85-4182-A1EF-02024D801ADA}" presName="hierRoot2" presStyleCnt="0">
        <dgm:presLayoutVars>
          <dgm:hierBranch val="init"/>
        </dgm:presLayoutVars>
      </dgm:prSet>
      <dgm:spPr/>
    </dgm:pt>
    <dgm:pt modelId="{76CEDD37-6767-4258-9069-E01654714954}" type="pres">
      <dgm:prSet presAssocID="{FB0B5492-DD85-4182-A1EF-02024D801ADA}" presName="rootComposite" presStyleCnt="0"/>
      <dgm:spPr/>
    </dgm:pt>
    <dgm:pt modelId="{53DF13DE-0787-440C-A19A-1763680360B4}" type="pres">
      <dgm:prSet presAssocID="{FB0B5492-DD85-4182-A1EF-02024D801ADA}" presName="rootText" presStyleLbl="node2" presStyleIdx="2" presStyleCnt="4">
        <dgm:presLayoutVars>
          <dgm:chPref val="3"/>
        </dgm:presLayoutVars>
      </dgm:prSet>
      <dgm:spPr/>
    </dgm:pt>
    <dgm:pt modelId="{2E88DAAD-B809-4CD9-A3D5-FC909BC79B5F}" type="pres">
      <dgm:prSet presAssocID="{FB0B5492-DD85-4182-A1EF-02024D801ADA}" presName="rootConnector" presStyleLbl="node2" presStyleIdx="2" presStyleCnt="4"/>
      <dgm:spPr/>
    </dgm:pt>
    <dgm:pt modelId="{9B753A48-8A21-4ECE-A72D-B997C3ADAFBE}" type="pres">
      <dgm:prSet presAssocID="{FB0B5492-DD85-4182-A1EF-02024D801ADA}" presName="hierChild4" presStyleCnt="0"/>
      <dgm:spPr/>
    </dgm:pt>
    <dgm:pt modelId="{F6FD0CD6-AE79-4A7E-BE9C-E152ABBD68ED}" type="pres">
      <dgm:prSet presAssocID="{28B51323-9566-4E6A-B6D9-C7959018A5BA}" presName="Name37" presStyleLbl="parChTrans1D3" presStyleIdx="6" presStyleCnt="9"/>
      <dgm:spPr/>
    </dgm:pt>
    <dgm:pt modelId="{6705D6BB-7F17-4753-B735-0D38102A954F}" type="pres">
      <dgm:prSet presAssocID="{BA73EB64-0CE5-469C-A655-B24F9249C805}" presName="hierRoot2" presStyleCnt="0">
        <dgm:presLayoutVars>
          <dgm:hierBranch val="init"/>
        </dgm:presLayoutVars>
      </dgm:prSet>
      <dgm:spPr/>
    </dgm:pt>
    <dgm:pt modelId="{4E3214C2-E0E2-457C-9395-B3751CA8E9E9}" type="pres">
      <dgm:prSet presAssocID="{BA73EB64-0CE5-469C-A655-B24F9249C805}" presName="rootComposite" presStyleCnt="0"/>
      <dgm:spPr/>
    </dgm:pt>
    <dgm:pt modelId="{DFA11E41-53BB-485D-8C04-772008B2B440}" type="pres">
      <dgm:prSet presAssocID="{BA73EB64-0CE5-469C-A655-B24F9249C805}" presName="rootText" presStyleLbl="node3" presStyleIdx="6" presStyleCnt="9">
        <dgm:presLayoutVars>
          <dgm:chPref val="3"/>
        </dgm:presLayoutVars>
      </dgm:prSet>
      <dgm:spPr/>
    </dgm:pt>
    <dgm:pt modelId="{D4A26089-9E46-4418-8094-5EA614BA92E8}" type="pres">
      <dgm:prSet presAssocID="{BA73EB64-0CE5-469C-A655-B24F9249C805}" presName="rootConnector" presStyleLbl="node3" presStyleIdx="6" presStyleCnt="9"/>
      <dgm:spPr/>
    </dgm:pt>
    <dgm:pt modelId="{A1CC61AA-A9A7-4B05-B76A-A78A4CEA288D}" type="pres">
      <dgm:prSet presAssocID="{BA73EB64-0CE5-469C-A655-B24F9249C805}" presName="hierChild4" presStyleCnt="0"/>
      <dgm:spPr/>
    </dgm:pt>
    <dgm:pt modelId="{E5150A1A-B03F-40E2-B7D7-0BDF77458E84}" type="pres">
      <dgm:prSet presAssocID="{BA73EB64-0CE5-469C-A655-B24F9249C805}" presName="hierChild5" presStyleCnt="0"/>
      <dgm:spPr/>
    </dgm:pt>
    <dgm:pt modelId="{AE24D9FF-1E09-41E9-9EB4-4B638CA2AE78}" type="pres">
      <dgm:prSet presAssocID="{C8077660-B6CD-442B-BF8C-6A65814D614E}" presName="Name37" presStyleLbl="parChTrans1D3" presStyleIdx="7" presStyleCnt="9"/>
      <dgm:spPr/>
    </dgm:pt>
    <dgm:pt modelId="{B4863B28-C2FD-4A82-A2EA-522517D29B55}" type="pres">
      <dgm:prSet presAssocID="{00B94512-B83E-4CC8-B5F4-417152809F44}" presName="hierRoot2" presStyleCnt="0">
        <dgm:presLayoutVars>
          <dgm:hierBranch val="init"/>
        </dgm:presLayoutVars>
      </dgm:prSet>
      <dgm:spPr/>
    </dgm:pt>
    <dgm:pt modelId="{4EF8FC14-37DD-4993-A38D-23F3DF82D62A}" type="pres">
      <dgm:prSet presAssocID="{00B94512-B83E-4CC8-B5F4-417152809F44}" presName="rootComposite" presStyleCnt="0"/>
      <dgm:spPr/>
    </dgm:pt>
    <dgm:pt modelId="{2AFE32A1-A61E-4D1D-B953-4B78C8510A15}" type="pres">
      <dgm:prSet presAssocID="{00B94512-B83E-4CC8-B5F4-417152809F44}" presName="rootText" presStyleLbl="node3" presStyleIdx="7" presStyleCnt="9">
        <dgm:presLayoutVars>
          <dgm:chPref val="3"/>
        </dgm:presLayoutVars>
      </dgm:prSet>
      <dgm:spPr/>
    </dgm:pt>
    <dgm:pt modelId="{5945BE4B-CA80-4782-8C00-2CC260B3622F}" type="pres">
      <dgm:prSet presAssocID="{00B94512-B83E-4CC8-B5F4-417152809F44}" presName="rootConnector" presStyleLbl="node3" presStyleIdx="7" presStyleCnt="9"/>
      <dgm:spPr/>
    </dgm:pt>
    <dgm:pt modelId="{2C5E60D4-5C56-47F8-A1AB-D419D59AA5CB}" type="pres">
      <dgm:prSet presAssocID="{00B94512-B83E-4CC8-B5F4-417152809F44}" presName="hierChild4" presStyleCnt="0"/>
      <dgm:spPr/>
    </dgm:pt>
    <dgm:pt modelId="{6E4E4A2C-C2BB-441A-9300-EB7A1CFF2F35}" type="pres">
      <dgm:prSet presAssocID="{00B94512-B83E-4CC8-B5F4-417152809F44}" presName="hierChild5" presStyleCnt="0"/>
      <dgm:spPr/>
    </dgm:pt>
    <dgm:pt modelId="{C819AB6C-7824-4F6C-B0D5-979031E43626}" type="pres">
      <dgm:prSet presAssocID="{B7791610-C1BA-4088-A09F-1C9B58751D18}" presName="Name37" presStyleLbl="parChTrans1D3" presStyleIdx="8" presStyleCnt="9"/>
      <dgm:spPr/>
    </dgm:pt>
    <dgm:pt modelId="{82103209-DB53-471E-B3C0-FEE5EBA8E7C3}" type="pres">
      <dgm:prSet presAssocID="{6938CFF6-606B-473C-B425-3D4282A38539}" presName="hierRoot2" presStyleCnt="0">
        <dgm:presLayoutVars>
          <dgm:hierBranch val="init"/>
        </dgm:presLayoutVars>
      </dgm:prSet>
      <dgm:spPr/>
    </dgm:pt>
    <dgm:pt modelId="{ACF76CB0-B488-4F08-8083-1E65264F0B6F}" type="pres">
      <dgm:prSet presAssocID="{6938CFF6-606B-473C-B425-3D4282A38539}" presName="rootComposite" presStyleCnt="0"/>
      <dgm:spPr/>
    </dgm:pt>
    <dgm:pt modelId="{18D2C140-DC8A-4640-8B7C-8FE2A172E9E6}" type="pres">
      <dgm:prSet presAssocID="{6938CFF6-606B-473C-B425-3D4282A38539}" presName="rootText" presStyleLbl="node3" presStyleIdx="8" presStyleCnt="9">
        <dgm:presLayoutVars>
          <dgm:chPref val="3"/>
        </dgm:presLayoutVars>
      </dgm:prSet>
      <dgm:spPr/>
    </dgm:pt>
    <dgm:pt modelId="{E7D11C3A-6F72-4483-86AF-55B628C6EFB8}" type="pres">
      <dgm:prSet presAssocID="{6938CFF6-606B-473C-B425-3D4282A38539}" presName="rootConnector" presStyleLbl="node3" presStyleIdx="8" presStyleCnt="9"/>
      <dgm:spPr/>
    </dgm:pt>
    <dgm:pt modelId="{214980FB-84FB-48CB-8180-A5D27FC3FF67}" type="pres">
      <dgm:prSet presAssocID="{6938CFF6-606B-473C-B425-3D4282A38539}" presName="hierChild4" presStyleCnt="0"/>
      <dgm:spPr/>
    </dgm:pt>
    <dgm:pt modelId="{991C6ECE-B717-48D1-A46A-D5316169DF63}" type="pres">
      <dgm:prSet presAssocID="{6938CFF6-606B-473C-B425-3D4282A38539}" presName="hierChild5" presStyleCnt="0"/>
      <dgm:spPr/>
    </dgm:pt>
    <dgm:pt modelId="{CC079232-01D4-4F0F-9E91-6E9BEAFEB056}" type="pres">
      <dgm:prSet presAssocID="{FB0B5492-DD85-4182-A1EF-02024D801ADA}" presName="hierChild5" presStyleCnt="0"/>
      <dgm:spPr/>
    </dgm:pt>
    <dgm:pt modelId="{C67B5B1A-BE36-4E3D-8914-6BD5F5C72D46}" type="pres">
      <dgm:prSet presAssocID="{AE1C47C6-C0AB-4662-B414-C26DF11A3CAE}" presName="Name37" presStyleLbl="parChTrans1D2" presStyleIdx="3" presStyleCnt="4"/>
      <dgm:spPr/>
    </dgm:pt>
    <dgm:pt modelId="{FED8A937-E9E9-4CD3-94BA-1B6B8E9BCD81}" type="pres">
      <dgm:prSet presAssocID="{E5DE2078-D568-4C13-8CB3-58526B5135B9}" presName="hierRoot2" presStyleCnt="0">
        <dgm:presLayoutVars>
          <dgm:hierBranch val="init"/>
        </dgm:presLayoutVars>
      </dgm:prSet>
      <dgm:spPr/>
    </dgm:pt>
    <dgm:pt modelId="{97AEF38D-335B-46B8-ABCE-B2FBD1E640C4}" type="pres">
      <dgm:prSet presAssocID="{E5DE2078-D568-4C13-8CB3-58526B5135B9}" presName="rootComposite" presStyleCnt="0"/>
      <dgm:spPr/>
    </dgm:pt>
    <dgm:pt modelId="{32832BA8-18ED-4746-9215-5E968835A31D}" type="pres">
      <dgm:prSet presAssocID="{E5DE2078-D568-4C13-8CB3-58526B5135B9}" presName="rootText" presStyleLbl="node2" presStyleIdx="3" presStyleCnt="4">
        <dgm:presLayoutVars>
          <dgm:chPref val="3"/>
        </dgm:presLayoutVars>
      </dgm:prSet>
      <dgm:spPr/>
    </dgm:pt>
    <dgm:pt modelId="{47F001A7-78D5-4526-8831-0DFEA8967CB8}" type="pres">
      <dgm:prSet presAssocID="{E5DE2078-D568-4C13-8CB3-58526B5135B9}" presName="rootConnector" presStyleLbl="node2" presStyleIdx="3" presStyleCnt="4"/>
      <dgm:spPr/>
    </dgm:pt>
    <dgm:pt modelId="{47CD93A0-F974-4392-A9AC-1FB86ACDBCF3}" type="pres">
      <dgm:prSet presAssocID="{E5DE2078-D568-4C13-8CB3-58526B5135B9}" presName="hierChild4" presStyleCnt="0"/>
      <dgm:spPr/>
    </dgm:pt>
    <dgm:pt modelId="{6FC42BCA-7EC5-4E92-A93F-59423E5266A7}" type="pres">
      <dgm:prSet presAssocID="{E5DE2078-D568-4C13-8CB3-58526B5135B9}" presName="hierChild5" presStyleCnt="0"/>
      <dgm:spPr/>
    </dgm:pt>
    <dgm:pt modelId="{ABB92535-BFAA-4BEC-8105-2CA7F4EFE5D6}" type="pres">
      <dgm:prSet presAssocID="{5218E5E4-884A-494F-89BF-A5A2F1634666}" presName="hierChild3" presStyleCnt="0"/>
      <dgm:spPr/>
    </dgm:pt>
  </dgm:ptLst>
  <dgm:cxnLst>
    <dgm:cxn modelId="{C6499D01-3996-4EBF-B698-20347411F099}" srcId="{96C8B37A-6101-443E-9999-DB7CD090924D}" destId="{B4C1DE54-5CE1-4DFA-9E6B-A9F64FBD8D28}" srcOrd="2" destOrd="0" parTransId="{C797EDFF-583B-4454-B3FF-1E2F40B7425D}" sibTransId="{300469D2-ADBD-4106-ACCB-F1CD2806754D}"/>
    <dgm:cxn modelId="{5243C202-4349-4513-9A9B-867342F9325B}" type="presOf" srcId="{C3F06416-5B27-4A07-868A-D639879E175F}" destId="{EC7033CF-A1F2-440E-BD9E-A77CB37D0A0F}" srcOrd="0" destOrd="0" presId="urn:microsoft.com/office/officeart/2005/8/layout/orgChart1"/>
    <dgm:cxn modelId="{0925B705-90CD-4EE4-A4E7-5971177D929C}" srcId="{96C8B37A-6101-443E-9999-DB7CD090924D}" destId="{D823AD50-8938-4A50-9347-88D70F842D15}" srcOrd="0" destOrd="0" parTransId="{9C22012F-076D-4AD3-8AFC-6BDB67A760D1}" sibTransId="{B73ACC97-C134-40E1-B546-BD38DE11A068}"/>
    <dgm:cxn modelId="{6AAAE205-84D8-45BC-AA4D-C952ADC16CDF}" srcId="{96C8B37A-6101-443E-9999-DB7CD090924D}" destId="{380FDEC0-4A43-46C9-9805-4724C58C8E59}" srcOrd="1" destOrd="0" parTransId="{5E9F005A-1200-4157-B27B-F08906FD2B8A}" sibTransId="{042198FA-F9E0-4FCE-91B0-8A7D9691F0E3}"/>
    <dgm:cxn modelId="{EC8A5610-39DF-42FB-8090-4E93DF279FED}" type="presOf" srcId="{E5DE2078-D568-4C13-8CB3-58526B5135B9}" destId="{47F001A7-78D5-4526-8831-0DFEA8967CB8}" srcOrd="1" destOrd="0" presId="urn:microsoft.com/office/officeart/2005/8/layout/orgChart1"/>
    <dgm:cxn modelId="{74C0971A-A0D4-481E-BB24-4742F0EBA86E}" type="presOf" srcId="{D522301E-D854-4577-B13C-D29FBF11807A}" destId="{5C14542F-466E-42BC-8950-33125BA21740}" srcOrd="1" destOrd="0" presId="urn:microsoft.com/office/officeart/2005/8/layout/orgChart1"/>
    <dgm:cxn modelId="{4415F11F-82E6-4D60-9A5E-6007B783A919}" srcId="{5218E5E4-884A-494F-89BF-A5A2F1634666}" destId="{9B8C5952-90A0-4780-B4A7-5210F127D227}" srcOrd="1" destOrd="0" parTransId="{5AB3AEB0-FCF0-4395-AE92-FDD4A094E0FB}" sibTransId="{3167F8DA-E437-48AF-9629-30835F51F4D0}"/>
    <dgm:cxn modelId="{90184935-5FE9-49BC-A557-450F9F3086E9}" type="presOf" srcId="{FB0B5492-DD85-4182-A1EF-02024D801ADA}" destId="{2E88DAAD-B809-4CD9-A3D5-FC909BC79B5F}" srcOrd="1" destOrd="0" presId="urn:microsoft.com/office/officeart/2005/8/layout/orgChart1"/>
    <dgm:cxn modelId="{DE0E843B-FADB-4BD2-92BA-1679E665ADEB}" type="presOf" srcId="{BA73EB64-0CE5-469C-A655-B24F9249C805}" destId="{D4A26089-9E46-4418-8094-5EA614BA92E8}" srcOrd="1" destOrd="0" presId="urn:microsoft.com/office/officeart/2005/8/layout/orgChart1"/>
    <dgm:cxn modelId="{2BAA8B3D-B7EF-4389-876A-A15CD62F909F}" type="presOf" srcId="{96C8B37A-6101-443E-9999-DB7CD090924D}" destId="{90BB4C9F-3CCD-4ECE-8E50-5A2F268AA79C}" srcOrd="0" destOrd="0" presId="urn:microsoft.com/office/officeart/2005/8/layout/orgChart1"/>
    <dgm:cxn modelId="{26720362-FCF7-49AD-BD43-A95F1C2FC6EB}" srcId="{5218E5E4-884A-494F-89BF-A5A2F1634666}" destId="{FB0B5492-DD85-4182-A1EF-02024D801ADA}" srcOrd="2" destOrd="0" parTransId="{B7E98032-FA45-472B-833E-E4FC66BC5A07}" sibTransId="{E4A6ABF2-3436-492B-A545-4FA8EDFD023D}"/>
    <dgm:cxn modelId="{84776D44-1AB1-4E0C-A1AD-EE23A1B80E37}" srcId="{FB0B5492-DD85-4182-A1EF-02024D801ADA}" destId="{BA73EB64-0CE5-469C-A655-B24F9249C805}" srcOrd="0" destOrd="0" parTransId="{28B51323-9566-4E6A-B6D9-C7959018A5BA}" sibTransId="{C936F59E-729D-42FA-813C-B2637C3A5705}"/>
    <dgm:cxn modelId="{A1014066-1E24-47EA-99FF-BE676BAB84C1}" type="presOf" srcId="{B4C1DE54-5CE1-4DFA-9E6B-A9F64FBD8D28}" destId="{945C4A81-995F-453D-BDDF-BCA8D2FE0094}" srcOrd="1" destOrd="0" presId="urn:microsoft.com/office/officeart/2005/8/layout/orgChart1"/>
    <dgm:cxn modelId="{3EF58E48-473A-4A91-875C-8CDB9558255B}" type="presOf" srcId="{FB0B5492-DD85-4182-A1EF-02024D801ADA}" destId="{53DF13DE-0787-440C-A19A-1763680360B4}" srcOrd="0" destOrd="0" presId="urn:microsoft.com/office/officeart/2005/8/layout/orgChart1"/>
    <dgm:cxn modelId="{D442B54A-1A73-43CB-9374-0B49BE6EECC5}" srcId="{9B8C5952-90A0-4780-B4A7-5210F127D227}" destId="{D522301E-D854-4577-B13C-D29FBF11807A}" srcOrd="0" destOrd="0" parTransId="{81E016F9-212F-4743-8E7B-4B8792DF7472}" sibTransId="{930BC8E9-8358-4BC5-AA48-61ED901333B9}"/>
    <dgm:cxn modelId="{BF006C4B-8D18-4219-A824-B1184DA8DE31}" type="presOf" srcId="{FB871C45-5033-4023-9231-42C52AA3BDAE}" destId="{E3EBE355-AD62-4F67-8397-C1D478CB6CED}" srcOrd="0" destOrd="0" presId="urn:microsoft.com/office/officeart/2005/8/layout/orgChart1"/>
    <dgm:cxn modelId="{C44AD64B-3F95-4DA5-BE06-5C50011CF859}" type="presOf" srcId="{E5DE2078-D568-4C13-8CB3-58526B5135B9}" destId="{32832BA8-18ED-4746-9215-5E968835A31D}" srcOrd="0" destOrd="0" presId="urn:microsoft.com/office/officeart/2005/8/layout/orgChart1"/>
    <dgm:cxn modelId="{419FE773-9A5A-4E4D-88BB-4800658BA0FC}" type="presOf" srcId="{5AB3AEB0-FCF0-4395-AE92-FDD4A094E0FB}" destId="{B188A5F8-D9E0-4833-A02D-F3C0B979B286}" srcOrd="0" destOrd="0" presId="urn:microsoft.com/office/officeart/2005/8/layout/orgChart1"/>
    <dgm:cxn modelId="{35563454-7E7A-4247-9A13-203020A0F532}" srcId="{5218E5E4-884A-494F-89BF-A5A2F1634666}" destId="{E5DE2078-D568-4C13-8CB3-58526B5135B9}" srcOrd="3" destOrd="0" parTransId="{AE1C47C6-C0AB-4662-B414-C26DF11A3CAE}" sibTransId="{C46A6B8B-04B7-4F7E-8D49-EE54F04E85D9}"/>
    <dgm:cxn modelId="{3EFE1B57-45E4-4569-8FFD-C9D96633DEFC}" type="presOf" srcId="{1BA37CF6-72E7-4120-A4CC-02974EC6A784}" destId="{503A7966-0FF6-41A6-BB64-A62384CBBBC7}" srcOrd="1" destOrd="0" presId="urn:microsoft.com/office/officeart/2005/8/layout/orgChart1"/>
    <dgm:cxn modelId="{5DBC1578-ED17-4982-80A6-94683FEB04DC}" type="presOf" srcId="{C3F06416-5B27-4A07-868A-D639879E175F}" destId="{D94E2CE8-6D4D-45D3-91D8-7A587BE755B7}" srcOrd="1" destOrd="0" presId="urn:microsoft.com/office/officeart/2005/8/layout/orgChart1"/>
    <dgm:cxn modelId="{FA2D117A-FF84-4178-9619-5CDF5BCB0687}" type="presOf" srcId="{BA73EB64-0CE5-469C-A655-B24F9249C805}" destId="{DFA11E41-53BB-485D-8C04-772008B2B440}" srcOrd="0" destOrd="0" presId="urn:microsoft.com/office/officeart/2005/8/layout/orgChart1"/>
    <dgm:cxn modelId="{9410B37D-D6FA-47AD-B2C4-B1A1EAA6A346}" type="presOf" srcId="{B7E98032-FA45-472B-833E-E4FC66BC5A07}" destId="{EA4D8E56-A7A3-4BDE-8FF2-DA15DBF4F00D}" srcOrd="0" destOrd="0" presId="urn:microsoft.com/office/officeart/2005/8/layout/orgChart1"/>
    <dgm:cxn modelId="{70F49680-F83B-40DA-9508-D9F81F7E8204}" type="presOf" srcId="{00B94512-B83E-4CC8-B5F4-417152809F44}" destId="{5945BE4B-CA80-4782-8C00-2CC260B3622F}" srcOrd="1" destOrd="0" presId="urn:microsoft.com/office/officeart/2005/8/layout/orgChart1"/>
    <dgm:cxn modelId="{E336A380-B56E-47E5-BA00-C4093C3AB840}" type="presOf" srcId="{5218E5E4-884A-494F-89BF-A5A2F1634666}" destId="{6F5F5D88-2BE7-4718-847B-226B9B9CF843}" srcOrd="0" destOrd="0" presId="urn:microsoft.com/office/officeart/2005/8/layout/orgChart1"/>
    <dgm:cxn modelId="{B74B7B81-D7BA-452C-B729-DE4854885550}" type="presOf" srcId="{D823AD50-8938-4A50-9347-88D70F842D15}" destId="{BDC9E143-DCBB-4565-9B42-CD957D0B1175}" srcOrd="1" destOrd="0" presId="urn:microsoft.com/office/officeart/2005/8/layout/orgChart1"/>
    <dgm:cxn modelId="{29A94D83-AE1A-470D-9346-206823BE341A}" srcId="{FB0B5492-DD85-4182-A1EF-02024D801ADA}" destId="{6938CFF6-606B-473C-B425-3D4282A38539}" srcOrd="2" destOrd="0" parTransId="{B7791610-C1BA-4088-A09F-1C9B58751D18}" sibTransId="{89693B5E-BF87-4D2D-A7F5-4FB65ABF71D8}"/>
    <dgm:cxn modelId="{4672228F-181C-4440-B469-28841C19358E}" type="presOf" srcId="{6938CFF6-606B-473C-B425-3D4282A38539}" destId="{18D2C140-DC8A-4640-8B7C-8FE2A172E9E6}" srcOrd="0" destOrd="0" presId="urn:microsoft.com/office/officeart/2005/8/layout/orgChart1"/>
    <dgm:cxn modelId="{6EBB6B92-3020-4FE3-8A03-32CCDF1945EC}" type="presOf" srcId="{D522301E-D854-4577-B13C-D29FBF11807A}" destId="{DE02AEDF-B5AF-4ABB-A250-625D75DF39B3}" srcOrd="0" destOrd="0" presId="urn:microsoft.com/office/officeart/2005/8/layout/orgChart1"/>
    <dgm:cxn modelId="{3791BD92-70EB-4C1D-B341-317732CCC473}" srcId="{9B8C5952-90A0-4780-B4A7-5210F127D227}" destId="{C3F06416-5B27-4A07-868A-D639879E175F}" srcOrd="1" destOrd="0" parTransId="{F42C6576-8227-4D6C-92D0-E412C86C6C56}" sibTransId="{F935D725-2B83-44FD-AC72-BD31FD2775CC}"/>
    <dgm:cxn modelId="{CDBF5399-04D1-4CE8-8F94-3118E609B5FA}" type="presOf" srcId="{AE1C47C6-C0AB-4662-B414-C26DF11A3CAE}" destId="{C67B5B1A-BE36-4E3D-8914-6BD5F5C72D46}" srcOrd="0" destOrd="0" presId="urn:microsoft.com/office/officeart/2005/8/layout/orgChart1"/>
    <dgm:cxn modelId="{EF216C9A-C897-42FE-8978-5B8322B1710D}" type="presOf" srcId="{380FDEC0-4A43-46C9-9805-4724C58C8E59}" destId="{DECED684-502E-4C45-BFED-B38B5DB9E9A5}" srcOrd="0" destOrd="0" presId="urn:microsoft.com/office/officeart/2005/8/layout/orgChart1"/>
    <dgm:cxn modelId="{ADD1009B-2315-4568-B85B-53E71B43261D}" type="presOf" srcId="{96C8B37A-6101-443E-9999-DB7CD090924D}" destId="{F150DE89-3F02-4312-91BD-01B86477D0C9}" srcOrd="1" destOrd="0" presId="urn:microsoft.com/office/officeart/2005/8/layout/orgChart1"/>
    <dgm:cxn modelId="{076CB09C-87E7-480B-8F85-BBAD006CF1AE}" type="presOf" srcId="{C797EDFF-583B-4454-B3FF-1E2F40B7425D}" destId="{0DC81B3E-3195-4FD3-8839-07AF4D2F4F92}" srcOrd="0" destOrd="0" presId="urn:microsoft.com/office/officeart/2005/8/layout/orgChart1"/>
    <dgm:cxn modelId="{1D12F89C-ACC7-486F-9166-619F5EB0ABCF}" type="presOf" srcId="{F42C6576-8227-4D6C-92D0-E412C86C6C56}" destId="{6D7A904D-4E80-4EBE-81D1-8F4DC2850425}" srcOrd="0" destOrd="0" presId="urn:microsoft.com/office/officeart/2005/8/layout/orgChart1"/>
    <dgm:cxn modelId="{336B259E-E30A-49CE-B73B-59B246711672}" srcId="{FB0B5492-DD85-4182-A1EF-02024D801ADA}" destId="{00B94512-B83E-4CC8-B5F4-417152809F44}" srcOrd="1" destOrd="0" parTransId="{C8077660-B6CD-442B-BF8C-6A65814D614E}" sibTransId="{71A8A38E-D5EB-4E4F-ABC6-781FA9775190}"/>
    <dgm:cxn modelId="{F38AD6A9-AA2F-42B1-8E28-5169329C74F0}" type="presOf" srcId="{9B8C5952-90A0-4780-B4A7-5210F127D227}" destId="{EE621A95-18CF-4C50-871A-61992278CA20}" srcOrd="0" destOrd="0" presId="urn:microsoft.com/office/officeart/2005/8/layout/orgChart1"/>
    <dgm:cxn modelId="{AA3A30AC-9E65-48C6-ABD8-E61D3EC20B2C}" type="presOf" srcId="{5218E5E4-884A-494F-89BF-A5A2F1634666}" destId="{AC8CC20E-2491-43F8-9AD2-33232BD2560F}" srcOrd="1" destOrd="0" presId="urn:microsoft.com/office/officeart/2005/8/layout/orgChart1"/>
    <dgm:cxn modelId="{CFA27DAD-985E-4581-B6B0-82421E71E702}" type="presOf" srcId="{6938CFF6-606B-473C-B425-3D4282A38539}" destId="{E7D11C3A-6F72-4483-86AF-55B628C6EFB8}" srcOrd="1" destOrd="0" presId="urn:microsoft.com/office/officeart/2005/8/layout/orgChart1"/>
    <dgm:cxn modelId="{DA9258AF-4391-4ADC-B4D2-5AD521FAAA93}" type="presOf" srcId="{9B8C5952-90A0-4780-B4A7-5210F127D227}" destId="{BFC88336-8DD9-4F13-9804-C7551E02D26A}" srcOrd="1" destOrd="0" presId="urn:microsoft.com/office/officeart/2005/8/layout/orgChart1"/>
    <dgm:cxn modelId="{F209CBB5-6FAB-43C5-9D42-644835DF2616}" type="presOf" srcId="{1BA37CF6-72E7-4120-A4CC-02974EC6A784}" destId="{30B58979-D950-4A49-8435-EB514A2AE14A}" srcOrd="0" destOrd="0" presId="urn:microsoft.com/office/officeart/2005/8/layout/orgChart1"/>
    <dgm:cxn modelId="{569289B6-FE68-415A-9779-48F2298A354A}" type="presOf" srcId="{C8077660-B6CD-442B-BF8C-6A65814D614E}" destId="{AE24D9FF-1E09-41E9-9EB4-4B638CA2AE78}" srcOrd="0" destOrd="0" presId="urn:microsoft.com/office/officeart/2005/8/layout/orgChart1"/>
    <dgm:cxn modelId="{72BF2EB9-5160-457C-A367-C537B60FB464}" type="presOf" srcId="{84CD7140-AF70-4559-863E-70716F15D91F}" destId="{6073484D-E7E7-4787-82F4-C091DB637621}" srcOrd="0" destOrd="0" presId="urn:microsoft.com/office/officeart/2005/8/layout/orgChart1"/>
    <dgm:cxn modelId="{D54E84BB-8199-4D2A-8232-C1224F0CFDFD}" type="presOf" srcId="{28B51323-9566-4E6A-B6D9-C7959018A5BA}" destId="{F6FD0CD6-AE79-4A7E-BE9C-E152ABBD68ED}" srcOrd="0" destOrd="0" presId="urn:microsoft.com/office/officeart/2005/8/layout/orgChart1"/>
    <dgm:cxn modelId="{E3DF2FC4-B688-46A0-902F-57176C716754}" type="presOf" srcId="{B4C1DE54-5CE1-4DFA-9E6B-A9F64FBD8D28}" destId="{54A259BE-3323-4690-B5E5-8AC21D724ED3}" srcOrd="0" destOrd="0" presId="urn:microsoft.com/office/officeart/2005/8/layout/orgChart1"/>
    <dgm:cxn modelId="{DEC7EDD1-BDFF-485D-858D-493922B1ED77}" type="presOf" srcId="{D823AD50-8938-4A50-9347-88D70F842D15}" destId="{B11B79FB-B353-4138-A45B-E27FA13FE98A}" srcOrd="0" destOrd="0" presId="urn:microsoft.com/office/officeart/2005/8/layout/orgChart1"/>
    <dgm:cxn modelId="{FB03A1DA-353C-4425-84E4-1128245EBBE3}" type="presOf" srcId="{9C22012F-076D-4AD3-8AFC-6BDB67A760D1}" destId="{151B2F37-7E6F-402D-B3B5-C8845E3406FA}" srcOrd="0" destOrd="0" presId="urn:microsoft.com/office/officeart/2005/8/layout/orgChart1"/>
    <dgm:cxn modelId="{0A6E0EE1-EA35-4776-B945-066ADF31F5C8}" type="presOf" srcId="{00B94512-B83E-4CC8-B5F4-417152809F44}" destId="{2AFE32A1-A61E-4D1D-B953-4B78C8510A15}" srcOrd="0" destOrd="0" presId="urn:microsoft.com/office/officeart/2005/8/layout/orgChart1"/>
    <dgm:cxn modelId="{03CB86E4-C552-4457-98AA-31FF7ECFA74C}" srcId="{9B8C5952-90A0-4780-B4A7-5210F127D227}" destId="{1BA37CF6-72E7-4120-A4CC-02974EC6A784}" srcOrd="2" destOrd="0" parTransId="{FB871C45-5033-4023-9231-42C52AA3BDAE}" sibTransId="{1389344C-AE48-47E7-A111-F891BBBCC5A8}"/>
    <dgm:cxn modelId="{000311E7-7501-458E-9458-55B5854729CA}" srcId="{5218E5E4-884A-494F-89BF-A5A2F1634666}" destId="{96C8B37A-6101-443E-9999-DB7CD090924D}" srcOrd="0" destOrd="0" parTransId="{84CD7140-AF70-4559-863E-70716F15D91F}" sibTransId="{55636F17-4632-4A3F-AD24-3CA9C93680AF}"/>
    <dgm:cxn modelId="{3F2F1EE7-FB0F-4612-A7B1-221C3BD845DF}" type="presOf" srcId="{81E016F9-212F-4743-8E7B-4B8792DF7472}" destId="{E1F5599B-33AC-4B00-85AC-10C58200B3C8}" srcOrd="0" destOrd="0" presId="urn:microsoft.com/office/officeart/2005/8/layout/orgChart1"/>
    <dgm:cxn modelId="{4ADA6DE8-6715-4B66-BC78-D88048F70163}" type="presOf" srcId="{5E9F005A-1200-4157-B27B-F08906FD2B8A}" destId="{6F0E4A23-0845-43AE-8D03-A5C3C41B20AB}" srcOrd="0" destOrd="0" presId="urn:microsoft.com/office/officeart/2005/8/layout/orgChart1"/>
    <dgm:cxn modelId="{BD4555EC-FB3E-4818-8CB9-92FC02472AEA}" type="presOf" srcId="{EB9B5C12-E5DE-4C37-9D40-5BC6FBAB3C27}" destId="{3B2302A3-5A52-4C71-A23B-945CCFC39FDB}" srcOrd="0" destOrd="0" presId="urn:microsoft.com/office/officeart/2005/8/layout/orgChart1"/>
    <dgm:cxn modelId="{13D7CEF0-54B4-4FF8-920D-8467CCE80008}" type="presOf" srcId="{B7791610-C1BA-4088-A09F-1C9B58751D18}" destId="{C819AB6C-7824-4F6C-B0D5-979031E43626}" srcOrd="0" destOrd="0" presId="urn:microsoft.com/office/officeart/2005/8/layout/orgChart1"/>
    <dgm:cxn modelId="{E148E4F3-0155-4CA1-9077-9F2351945584}" type="presOf" srcId="{380FDEC0-4A43-46C9-9805-4724C58C8E59}" destId="{CE34D9E3-0B6E-4C06-942B-8D451481A1BA}" srcOrd="1" destOrd="0" presId="urn:microsoft.com/office/officeart/2005/8/layout/orgChart1"/>
    <dgm:cxn modelId="{8793D6F4-E1BB-442F-985B-9213502C5651}" srcId="{EB9B5C12-E5DE-4C37-9D40-5BC6FBAB3C27}" destId="{5218E5E4-884A-494F-89BF-A5A2F1634666}" srcOrd="0" destOrd="0" parTransId="{0046620E-3703-4FB0-90DA-3017DC450253}" sibTransId="{694AABFF-12DA-4FA0-A6C1-691FB95F4968}"/>
    <dgm:cxn modelId="{E4228638-BC53-419F-AC41-8411851F5BB6}" type="presParOf" srcId="{3B2302A3-5A52-4C71-A23B-945CCFC39FDB}" destId="{DA28BDE6-D608-491A-B2C6-473B427AEFAB}" srcOrd="0" destOrd="0" presId="urn:microsoft.com/office/officeart/2005/8/layout/orgChart1"/>
    <dgm:cxn modelId="{EE4D4995-62E7-443C-A1D6-0C0527FF0C9F}" type="presParOf" srcId="{DA28BDE6-D608-491A-B2C6-473B427AEFAB}" destId="{0E0A58A2-67E9-4731-BDB5-96BB1D98E5D9}" srcOrd="0" destOrd="0" presId="urn:microsoft.com/office/officeart/2005/8/layout/orgChart1"/>
    <dgm:cxn modelId="{4F913CDB-01B9-4805-A5F2-09BE5D45B22C}" type="presParOf" srcId="{0E0A58A2-67E9-4731-BDB5-96BB1D98E5D9}" destId="{6F5F5D88-2BE7-4718-847B-226B9B9CF843}" srcOrd="0" destOrd="0" presId="urn:microsoft.com/office/officeart/2005/8/layout/orgChart1"/>
    <dgm:cxn modelId="{629B1BD5-1C3D-4BC5-95BB-B65B86870405}" type="presParOf" srcId="{0E0A58A2-67E9-4731-BDB5-96BB1D98E5D9}" destId="{AC8CC20E-2491-43F8-9AD2-33232BD2560F}" srcOrd="1" destOrd="0" presId="urn:microsoft.com/office/officeart/2005/8/layout/orgChart1"/>
    <dgm:cxn modelId="{CA5E8A59-8A2A-4AF2-A9FD-5FF482053148}" type="presParOf" srcId="{DA28BDE6-D608-491A-B2C6-473B427AEFAB}" destId="{C1B66543-CDA2-4CBF-8340-785673C6E057}" srcOrd="1" destOrd="0" presId="urn:microsoft.com/office/officeart/2005/8/layout/orgChart1"/>
    <dgm:cxn modelId="{2904765B-D7DC-4667-8AAA-296981F87625}" type="presParOf" srcId="{C1B66543-CDA2-4CBF-8340-785673C6E057}" destId="{6073484D-E7E7-4787-82F4-C091DB637621}" srcOrd="0" destOrd="0" presId="urn:microsoft.com/office/officeart/2005/8/layout/orgChart1"/>
    <dgm:cxn modelId="{28CF7885-D662-4DFD-9F42-9B507D704BA6}" type="presParOf" srcId="{C1B66543-CDA2-4CBF-8340-785673C6E057}" destId="{C1CB4D87-5222-41B9-A44A-96876321E3F8}" srcOrd="1" destOrd="0" presId="urn:microsoft.com/office/officeart/2005/8/layout/orgChart1"/>
    <dgm:cxn modelId="{AD5F345A-2A6C-4F49-95A0-DE732A8EEA1F}" type="presParOf" srcId="{C1CB4D87-5222-41B9-A44A-96876321E3F8}" destId="{EFBAF56E-427E-41DB-916F-FE6F5DFBE88F}" srcOrd="0" destOrd="0" presId="urn:microsoft.com/office/officeart/2005/8/layout/orgChart1"/>
    <dgm:cxn modelId="{2E1DDCCF-B654-423B-B7AA-9A127487C83B}" type="presParOf" srcId="{EFBAF56E-427E-41DB-916F-FE6F5DFBE88F}" destId="{90BB4C9F-3CCD-4ECE-8E50-5A2F268AA79C}" srcOrd="0" destOrd="0" presId="urn:microsoft.com/office/officeart/2005/8/layout/orgChart1"/>
    <dgm:cxn modelId="{55B8B06F-314D-4ECF-82B0-E9DF56A79394}" type="presParOf" srcId="{EFBAF56E-427E-41DB-916F-FE6F5DFBE88F}" destId="{F150DE89-3F02-4312-91BD-01B86477D0C9}" srcOrd="1" destOrd="0" presId="urn:microsoft.com/office/officeart/2005/8/layout/orgChart1"/>
    <dgm:cxn modelId="{52B9CBCC-5517-409A-B5A8-C7F0325E0733}" type="presParOf" srcId="{C1CB4D87-5222-41B9-A44A-96876321E3F8}" destId="{561B757D-B013-4950-AEBD-B901069F51A5}" srcOrd="1" destOrd="0" presId="urn:microsoft.com/office/officeart/2005/8/layout/orgChart1"/>
    <dgm:cxn modelId="{47585A64-8C25-42EA-AC98-183E14950E4C}" type="presParOf" srcId="{561B757D-B013-4950-AEBD-B901069F51A5}" destId="{151B2F37-7E6F-402D-B3B5-C8845E3406FA}" srcOrd="0" destOrd="0" presId="urn:microsoft.com/office/officeart/2005/8/layout/orgChart1"/>
    <dgm:cxn modelId="{6B941736-C4A4-4718-A848-CDEB5498C596}" type="presParOf" srcId="{561B757D-B013-4950-AEBD-B901069F51A5}" destId="{23023A47-9CB6-436B-BB38-FFCC6BDAC7EA}" srcOrd="1" destOrd="0" presId="urn:microsoft.com/office/officeart/2005/8/layout/orgChart1"/>
    <dgm:cxn modelId="{EC1F2B1C-2C79-45B9-84DB-AB642EE880DC}" type="presParOf" srcId="{23023A47-9CB6-436B-BB38-FFCC6BDAC7EA}" destId="{F934FE62-77AC-435C-A7D1-81E5CEC32966}" srcOrd="0" destOrd="0" presId="urn:microsoft.com/office/officeart/2005/8/layout/orgChart1"/>
    <dgm:cxn modelId="{9D4BA471-CE30-4A3D-B54A-D66759B4B218}" type="presParOf" srcId="{F934FE62-77AC-435C-A7D1-81E5CEC32966}" destId="{B11B79FB-B353-4138-A45B-E27FA13FE98A}" srcOrd="0" destOrd="0" presId="urn:microsoft.com/office/officeart/2005/8/layout/orgChart1"/>
    <dgm:cxn modelId="{E4E3E873-D140-4D97-AEE7-B8A357B4A155}" type="presParOf" srcId="{F934FE62-77AC-435C-A7D1-81E5CEC32966}" destId="{BDC9E143-DCBB-4565-9B42-CD957D0B1175}" srcOrd="1" destOrd="0" presId="urn:microsoft.com/office/officeart/2005/8/layout/orgChart1"/>
    <dgm:cxn modelId="{D72F8559-65E7-4B56-96F3-B3865525D0FE}" type="presParOf" srcId="{23023A47-9CB6-436B-BB38-FFCC6BDAC7EA}" destId="{03F61D34-168F-4717-867F-BDEA8A779D8D}" srcOrd="1" destOrd="0" presId="urn:microsoft.com/office/officeart/2005/8/layout/orgChart1"/>
    <dgm:cxn modelId="{BE0A9FE8-38C4-419C-BBAD-54FDD498D9F2}" type="presParOf" srcId="{23023A47-9CB6-436B-BB38-FFCC6BDAC7EA}" destId="{98215288-EE48-4F17-A9C2-7F2FD9D04782}" srcOrd="2" destOrd="0" presId="urn:microsoft.com/office/officeart/2005/8/layout/orgChart1"/>
    <dgm:cxn modelId="{9837CCDA-A998-47EE-A4F1-9B3DE4C1F104}" type="presParOf" srcId="{561B757D-B013-4950-AEBD-B901069F51A5}" destId="{6F0E4A23-0845-43AE-8D03-A5C3C41B20AB}" srcOrd="2" destOrd="0" presId="urn:microsoft.com/office/officeart/2005/8/layout/orgChart1"/>
    <dgm:cxn modelId="{89E9C593-0DE4-4B33-BD4F-6FFC32CAD340}" type="presParOf" srcId="{561B757D-B013-4950-AEBD-B901069F51A5}" destId="{B528828D-3119-4697-A15A-21C5021ACC6D}" srcOrd="3" destOrd="0" presId="urn:microsoft.com/office/officeart/2005/8/layout/orgChart1"/>
    <dgm:cxn modelId="{232E2BFD-01EC-4BA9-89F6-8A505A4BFBD2}" type="presParOf" srcId="{B528828D-3119-4697-A15A-21C5021ACC6D}" destId="{2D3F7FCE-6AFC-4921-B2C2-820CEBB0CEB1}" srcOrd="0" destOrd="0" presId="urn:microsoft.com/office/officeart/2005/8/layout/orgChart1"/>
    <dgm:cxn modelId="{4CE2C2F2-6735-4999-8951-5653DE070E25}" type="presParOf" srcId="{2D3F7FCE-6AFC-4921-B2C2-820CEBB0CEB1}" destId="{DECED684-502E-4C45-BFED-B38B5DB9E9A5}" srcOrd="0" destOrd="0" presId="urn:microsoft.com/office/officeart/2005/8/layout/orgChart1"/>
    <dgm:cxn modelId="{9877E307-311B-468D-910B-C903B09DD55A}" type="presParOf" srcId="{2D3F7FCE-6AFC-4921-B2C2-820CEBB0CEB1}" destId="{CE34D9E3-0B6E-4C06-942B-8D451481A1BA}" srcOrd="1" destOrd="0" presId="urn:microsoft.com/office/officeart/2005/8/layout/orgChart1"/>
    <dgm:cxn modelId="{0E669126-B1FC-4640-8556-01E59EB057BD}" type="presParOf" srcId="{B528828D-3119-4697-A15A-21C5021ACC6D}" destId="{3E16625D-CD1D-447D-8EF1-52005D55D5BB}" srcOrd="1" destOrd="0" presId="urn:microsoft.com/office/officeart/2005/8/layout/orgChart1"/>
    <dgm:cxn modelId="{BFA1252E-EBE8-48FF-B79D-13FA3D247F8A}" type="presParOf" srcId="{B528828D-3119-4697-A15A-21C5021ACC6D}" destId="{D8306AB9-DB19-494B-927D-F9EA5E3BCFBE}" srcOrd="2" destOrd="0" presId="urn:microsoft.com/office/officeart/2005/8/layout/orgChart1"/>
    <dgm:cxn modelId="{A5994228-3595-4BAD-905C-D86B17C7DFCB}" type="presParOf" srcId="{561B757D-B013-4950-AEBD-B901069F51A5}" destId="{0DC81B3E-3195-4FD3-8839-07AF4D2F4F92}" srcOrd="4" destOrd="0" presId="urn:microsoft.com/office/officeart/2005/8/layout/orgChart1"/>
    <dgm:cxn modelId="{1A3A0D39-3D68-4A87-BF83-787437FB7A7F}" type="presParOf" srcId="{561B757D-B013-4950-AEBD-B901069F51A5}" destId="{F5BB798E-2A40-4DD1-B814-6ADB3C61F640}" srcOrd="5" destOrd="0" presId="urn:microsoft.com/office/officeart/2005/8/layout/orgChart1"/>
    <dgm:cxn modelId="{C3CA51C1-AC40-4A92-845B-3C8B8DDCE60C}" type="presParOf" srcId="{F5BB798E-2A40-4DD1-B814-6ADB3C61F640}" destId="{52D3731E-EF73-4A5F-BDEF-D9483055E5A6}" srcOrd="0" destOrd="0" presId="urn:microsoft.com/office/officeart/2005/8/layout/orgChart1"/>
    <dgm:cxn modelId="{06C245BB-E62B-4DCD-8B50-0B29FC6776F1}" type="presParOf" srcId="{52D3731E-EF73-4A5F-BDEF-D9483055E5A6}" destId="{54A259BE-3323-4690-B5E5-8AC21D724ED3}" srcOrd="0" destOrd="0" presId="urn:microsoft.com/office/officeart/2005/8/layout/orgChart1"/>
    <dgm:cxn modelId="{2D6A2A38-FCFF-48D3-9564-A110D75EB329}" type="presParOf" srcId="{52D3731E-EF73-4A5F-BDEF-D9483055E5A6}" destId="{945C4A81-995F-453D-BDDF-BCA8D2FE0094}" srcOrd="1" destOrd="0" presId="urn:microsoft.com/office/officeart/2005/8/layout/orgChart1"/>
    <dgm:cxn modelId="{A234DD69-8C3A-4086-8935-AFE9937120D6}" type="presParOf" srcId="{F5BB798E-2A40-4DD1-B814-6ADB3C61F640}" destId="{80727C1F-C2C5-494C-A3C7-0F90669EFFF6}" srcOrd="1" destOrd="0" presId="urn:microsoft.com/office/officeart/2005/8/layout/orgChart1"/>
    <dgm:cxn modelId="{3BCDF9B1-B55F-41D8-8AE4-D009528DBC81}" type="presParOf" srcId="{F5BB798E-2A40-4DD1-B814-6ADB3C61F640}" destId="{7ABD2D7B-D04B-4BF0-A65E-1608EED2E3D2}" srcOrd="2" destOrd="0" presId="urn:microsoft.com/office/officeart/2005/8/layout/orgChart1"/>
    <dgm:cxn modelId="{DACEEB38-9DD2-46B2-87B2-07A2AF5061CE}" type="presParOf" srcId="{C1CB4D87-5222-41B9-A44A-96876321E3F8}" destId="{55D5FDCF-D8F4-4E65-84B8-F734DA8F679B}" srcOrd="2" destOrd="0" presId="urn:microsoft.com/office/officeart/2005/8/layout/orgChart1"/>
    <dgm:cxn modelId="{51DE5D88-8F7F-4C0F-8E41-24B582B19866}" type="presParOf" srcId="{C1B66543-CDA2-4CBF-8340-785673C6E057}" destId="{B188A5F8-D9E0-4833-A02D-F3C0B979B286}" srcOrd="2" destOrd="0" presId="urn:microsoft.com/office/officeart/2005/8/layout/orgChart1"/>
    <dgm:cxn modelId="{D3973D5F-C568-4DBA-8E7C-7169E3B0706B}" type="presParOf" srcId="{C1B66543-CDA2-4CBF-8340-785673C6E057}" destId="{FC8EE5F1-F591-4571-84E8-51C3F3D45DA3}" srcOrd="3" destOrd="0" presId="urn:microsoft.com/office/officeart/2005/8/layout/orgChart1"/>
    <dgm:cxn modelId="{36A0CA55-1A7E-46AF-BB30-12F63DDA5CD7}" type="presParOf" srcId="{FC8EE5F1-F591-4571-84E8-51C3F3D45DA3}" destId="{D11233E0-7821-4421-B70D-A0ED6E74DA7C}" srcOrd="0" destOrd="0" presId="urn:microsoft.com/office/officeart/2005/8/layout/orgChart1"/>
    <dgm:cxn modelId="{99DDBACB-0D5E-4DD9-8C8F-7EA145AF7E5D}" type="presParOf" srcId="{D11233E0-7821-4421-B70D-A0ED6E74DA7C}" destId="{EE621A95-18CF-4C50-871A-61992278CA20}" srcOrd="0" destOrd="0" presId="urn:microsoft.com/office/officeart/2005/8/layout/orgChart1"/>
    <dgm:cxn modelId="{767B2CDD-01B6-4B8C-9C15-3A2C998E4EF4}" type="presParOf" srcId="{D11233E0-7821-4421-B70D-A0ED6E74DA7C}" destId="{BFC88336-8DD9-4F13-9804-C7551E02D26A}" srcOrd="1" destOrd="0" presId="urn:microsoft.com/office/officeart/2005/8/layout/orgChart1"/>
    <dgm:cxn modelId="{7BF863C7-63B5-4EBF-9B30-8F056207D8CF}" type="presParOf" srcId="{FC8EE5F1-F591-4571-84E8-51C3F3D45DA3}" destId="{C1315928-8976-4A6F-91C1-AA3EFA58A94D}" srcOrd="1" destOrd="0" presId="urn:microsoft.com/office/officeart/2005/8/layout/orgChart1"/>
    <dgm:cxn modelId="{3D413D67-084B-4158-AE6A-3E9FDAA6B5D8}" type="presParOf" srcId="{C1315928-8976-4A6F-91C1-AA3EFA58A94D}" destId="{E1F5599B-33AC-4B00-85AC-10C58200B3C8}" srcOrd="0" destOrd="0" presId="urn:microsoft.com/office/officeart/2005/8/layout/orgChart1"/>
    <dgm:cxn modelId="{3EB59525-A1CB-4EEC-8846-11F51699C831}" type="presParOf" srcId="{C1315928-8976-4A6F-91C1-AA3EFA58A94D}" destId="{47AAF0C9-68CE-4F56-944C-BF1B2947801F}" srcOrd="1" destOrd="0" presId="urn:microsoft.com/office/officeart/2005/8/layout/orgChart1"/>
    <dgm:cxn modelId="{49D7A566-B419-47F9-A43E-E6EBCEAE8C2C}" type="presParOf" srcId="{47AAF0C9-68CE-4F56-944C-BF1B2947801F}" destId="{13B6A051-AC3A-4B05-B647-86E5606678F3}" srcOrd="0" destOrd="0" presId="urn:microsoft.com/office/officeart/2005/8/layout/orgChart1"/>
    <dgm:cxn modelId="{1ED8EB5C-A36B-4FE9-A1AF-7220657D6E9B}" type="presParOf" srcId="{13B6A051-AC3A-4B05-B647-86E5606678F3}" destId="{DE02AEDF-B5AF-4ABB-A250-625D75DF39B3}" srcOrd="0" destOrd="0" presId="urn:microsoft.com/office/officeart/2005/8/layout/orgChart1"/>
    <dgm:cxn modelId="{13A5F416-0E1F-4D4D-827C-7FD390E004DC}" type="presParOf" srcId="{13B6A051-AC3A-4B05-B647-86E5606678F3}" destId="{5C14542F-466E-42BC-8950-33125BA21740}" srcOrd="1" destOrd="0" presId="urn:microsoft.com/office/officeart/2005/8/layout/orgChart1"/>
    <dgm:cxn modelId="{09DE47E7-3A78-4498-AE42-41BF9E383F67}" type="presParOf" srcId="{47AAF0C9-68CE-4F56-944C-BF1B2947801F}" destId="{B849A0AC-C68B-4174-86E3-545A39479815}" srcOrd="1" destOrd="0" presId="urn:microsoft.com/office/officeart/2005/8/layout/orgChart1"/>
    <dgm:cxn modelId="{7795A4CC-7CCD-4DE4-B9D4-1C039B41D252}" type="presParOf" srcId="{47AAF0C9-68CE-4F56-944C-BF1B2947801F}" destId="{CC95B4B6-70FD-4C7F-AF09-9A3A16DC9DCE}" srcOrd="2" destOrd="0" presId="urn:microsoft.com/office/officeart/2005/8/layout/orgChart1"/>
    <dgm:cxn modelId="{E629A4EB-94F2-468F-AE70-3E8AAE4E76B6}" type="presParOf" srcId="{C1315928-8976-4A6F-91C1-AA3EFA58A94D}" destId="{6D7A904D-4E80-4EBE-81D1-8F4DC2850425}" srcOrd="2" destOrd="0" presId="urn:microsoft.com/office/officeart/2005/8/layout/orgChart1"/>
    <dgm:cxn modelId="{A405C519-8929-4C8E-9E05-EFB45CEF6C6C}" type="presParOf" srcId="{C1315928-8976-4A6F-91C1-AA3EFA58A94D}" destId="{6AD2E227-F72C-46E2-9823-E57DC1B94EB0}" srcOrd="3" destOrd="0" presId="urn:microsoft.com/office/officeart/2005/8/layout/orgChart1"/>
    <dgm:cxn modelId="{5907807A-0745-48B1-B6F5-445903D67E19}" type="presParOf" srcId="{6AD2E227-F72C-46E2-9823-E57DC1B94EB0}" destId="{471B9EDB-4B0D-4579-835B-19500C9C205D}" srcOrd="0" destOrd="0" presId="urn:microsoft.com/office/officeart/2005/8/layout/orgChart1"/>
    <dgm:cxn modelId="{9B9210D0-01B6-406C-B0E1-1AF31F6E8A84}" type="presParOf" srcId="{471B9EDB-4B0D-4579-835B-19500C9C205D}" destId="{EC7033CF-A1F2-440E-BD9E-A77CB37D0A0F}" srcOrd="0" destOrd="0" presId="urn:microsoft.com/office/officeart/2005/8/layout/orgChart1"/>
    <dgm:cxn modelId="{263BC532-7AA8-4E0F-8192-7393C3F17C7F}" type="presParOf" srcId="{471B9EDB-4B0D-4579-835B-19500C9C205D}" destId="{D94E2CE8-6D4D-45D3-91D8-7A587BE755B7}" srcOrd="1" destOrd="0" presId="urn:microsoft.com/office/officeart/2005/8/layout/orgChart1"/>
    <dgm:cxn modelId="{0D8D434A-F0AB-452A-ABC3-B76C4479B89D}" type="presParOf" srcId="{6AD2E227-F72C-46E2-9823-E57DC1B94EB0}" destId="{09BFA4B9-507F-48CD-B289-149F0924D0AC}" srcOrd="1" destOrd="0" presId="urn:microsoft.com/office/officeart/2005/8/layout/orgChart1"/>
    <dgm:cxn modelId="{AE2D1F35-CE78-4D2E-8D17-DAAD13753711}" type="presParOf" srcId="{6AD2E227-F72C-46E2-9823-E57DC1B94EB0}" destId="{5E01AEF0-500E-424E-9325-418D315F0ECB}" srcOrd="2" destOrd="0" presId="urn:microsoft.com/office/officeart/2005/8/layout/orgChart1"/>
    <dgm:cxn modelId="{055D6EAB-882C-4208-BDF2-CBD7A59C48E7}" type="presParOf" srcId="{C1315928-8976-4A6F-91C1-AA3EFA58A94D}" destId="{E3EBE355-AD62-4F67-8397-C1D478CB6CED}" srcOrd="4" destOrd="0" presId="urn:microsoft.com/office/officeart/2005/8/layout/orgChart1"/>
    <dgm:cxn modelId="{D447F613-7522-46FF-BA31-554DD90B6BBC}" type="presParOf" srcId="{C1315928-8976-4A6F-91C1-AA3EFA58A94D}" destId="{F41502C7-5A10-43FC-B442-2DDF247D9E4C}" srcOrd="5" destOrd="0" presId="urn:microsoft.com/office/officeart/2005/8/layout/orgChart1"/>
    <dgm:cxn modelId="{1F38FDED-71A0-43BE-B649-C101C25F0F6C}" type="presParOf" srcId="{F41502C7-5A10-43FC-B442-2DDF247D9E4C}" destId="{1C2E9428-0691-496A-BABE-A85EE5DB375E}" srcOrd="0" destOrd="0" presId="urn:microsoft.com/office/officeart/2005/8/layout/orgChart1"/>
    <dgm:cxn modelId="{428CD665-6BC7-44E3-9232-31269727074E}" type="presParOf" srcId="{1C2E9428-0691-496A-BABE-A85EE5DB375E}" destId="{30B58979-D950-4A49-8435-EB514A2AE14A}" srcOrd="0" destOrd="0" presId="urn:microsoft.com/office/officeart/2005/8/layout/orgChart1"/>
    <dgm:cxn modelId="{17938912-659C-4DC6-83F8-A53EEEDF7A71}" type="presParOf" srcId="{1C2E9428-0691-496A-BABE-A85EE5DB375E}" destId="{503A7966-0FF6-41A6-BB64-A62384CBBBC7}" srcOrd="1" destOrd="0" presId="urn:microsoft.com/office/officeart/2005/8/layout/orgChart1"/>
    <dgm:cxn modelId="{383C6AD6-416F-4470-B7DB-8BE72E0C5B0B}" type="presParOf" srcId="{F41502C7-5A10-43FC-B442-2DDF247D9E4C}" destId="{7834D633-FF33-4382-9DBD-CBE808D37856}" srcOrd="1" destOrd="0" presId="urn:microsoft.com/office/officeart/2005/8/layout/orgChart1"/>
    <dgm:cxn modelId="{ACA624C9-7C2D-4A21-94EA-4342B7CC3111}" type="presParOf" srcId="{F41502C7-5A10-43FC-B442-2DDF247D9E4C}" destId="{454231EB-F44D-48C8-ABD7-A554D297DC81}" srcOrd="2" destOrd="0" presId="urn:microsoft.com/office/officeart/2005/8/layout/orgChart1"/>
    <dgm:cxn modelId="{692E6D03-10EC-40D9-B99A-6BCFC84D2F24}" type="presParOf" srcId="{FC8EE5F1-F591-4571-84E8-51C3F3D45DA3}" destId="{67B29A26-D9F7-494E-9D57-55C71A0ED0F1}" srcOrd="2" destOrd="0" presId="urn:microsoft.com/office/officeart/2005/8/layout/orgChart1"/>
    <dgm:cxn modelId="{69BC6061-A7D5-444E-B35A-29A107D16CE2}" type="presParOf" srcId="{C1B66543-CDA2-4CBF-8340-785673C6E057}" destId="{EA4D8E56-A7A3-4BDE-8FF2-DA15DBF4F00D}" srcOrd="4" destOrd="0" presId="urn:microsoft.com/office/officeart/2005/8/layout/orgChart1"/>
    <dgm:cxn modelId="{D73274CC-3FA4-450F-96BE-5A8C47925842}" type="presParOf" srcId="{C1B66543-CDA2-4CBF-8340-785673C6E057}" destId="{342AA72F-2AE8-4C9F-A3D9-91D0BF0935CF}" srcOrd="5" destOrd="0" presId="urn:microsoft.com/office/officeart/2005/8/layout/orgChart1"/>
    <dgm:cxn modelId="{85AB3357-8033-4566-80EE-26819DCB0E0B}" type="presParOf" srcId="{342AA72F-2AE8-4C9F-A3D9-91D0BF0935CF}" destId="{76CEDD37-6767-4258-9069-E01654714954}" srcOrd="0" destOrd="0" presId="urn:microsoft.com/office/officeart/2005/8/layout/orgChart1"/>
    <dgm:cxn modelId="{CEAD8BDB-DD1C-4DF9-B175-A09654315299}" type="presParOf" srcId="{76CEDD37-6767-4258-9069-E01654714954}" destId="{53DF13DE-0787-440C-A19A-1763680360B4}" srcOrd="0" destOrd="0" presId="urn:microsoft.com/office/officeart/2005/8/layout/orgChart1"/>
    <dgm:cxn modelId="{FBB81B2B-6A47-4B4B-9B0C-B01B5CA1C7CC}" type="presParOf" srcId="{76CEDD37-6767-4258-9069-E01654714954}" destId="{2E88DAAD-B809-4CD9-A3D5-FC909BC79B5F}" srcOrd="1" destOrd="0" presId="urn:microsoft.com/office/officeart/2005/8/layout/orgChart1"/>
    <dgm:cxn modelId="{EDBBC672-889F-4E5C-99A0-70584A8130C7}" type="presParOf" srcId="{342AA72F-2AE8-4C9F-A3D9-91D0BF0935CF}" destId="{9B753A48-8A21-4ECE-A72D-B997C3ADAFBE}" srcOrd="1" destOrd="0" presId="urn:microsoft.com/office/officeart/2005/8/layout/orgChart1"/>
    <dgm:cxn modelId="{4C794F91-7631-43BA-88B5-E4D2C023D2E9}" type="presParOf" srcId="{9B753A48-8A21-4ECE-A72D-B997C3ADAFBE}" destId="{F6FD0CD6-AE79-4A7E-BE9C-E152ABBD68ED}" srcOrd="0" destOrd="0" presId="urn:microsoft.com/office/officeart/2005/8/layout/orgChart1"/>
    <dgm:cxn modelId="{778120CD-A025-4E53-87FE-313C016AC578}" type="presParOf" srcId="{9B753A48-8A21-4ECE-A72D-B997C3ADAFBE}" destId="{6705D6BB-7F17-4753-B735-0D38102A954F}" srcOrd="1" destOrd="0" presId="urn:microsoft.com/office/officeart/2005/8/layout/orgChart1"/>
    <dgm:cxn modelId="{BC2A50E1-2BCD-4FAD-A1A6-884103F27DBE}" type="presParOf" srcId="{6705D6BB-7F17-4753-B735-0D38102A954F}" destId="{4E3214C2-E0E2-457C-9395-B3751CA8E9E9}" srcOrd="0" destOrd="0" presId="urn:microsoft.com/office/officeart/2005/8/layout/orgChart1"/>
    <dgm:cxn modelId="{298F03EA-859E-4C1C-9DD7-BDF2F36A9026}" type="presParOf" srcId="{4E3214C2-E0E2-457C-9395-B3751CA8E9E9}" destId="{DFA11E41-53BB-485D-8C04-772008B2B440}" srcOrd="0" destOrd="0" presId="urn:microsoft.com/office/officeart/2005/8/layout/orgChart1"/>
    <dgm:cxn modelId="{B8746982-DD85-4FB6-8F52-799DAA664C80}" type="presParOf" srcId="{4E3214C2-E0E2-457C-9395-B3751CA8E9E9}" destId="{D4A26089-9E46-4418-8094-5EA614BA92E8}" srcOrd="1" destOrd="0" presId="urn:microsoft.com/office/officeart/2005/8/layout/orgChart1"/>
    <dgm:cxn modelId="{8673E9C0-6D31-4F18-B6C3-ABF57C74629A}" type="presParOf" srcId="{6705D6BB-7F17-4753-B735-0D38102A954F}" destId="{A1CC61AA-A9A7-4B05-B76A-A78A4CEA288D}" srcOrd="1" destOrd="0" presId="urn:microsoft.com/office/officeart/2005/8/layout/orgChart1"/>
    <dgm:cxn modelId="{96928AAF-20A3-4CC5-B46F-A103119F9FF9}" type="presParOf" srcId="{6705D6BB-7F17-4753-B735-0D38102A954F}" destId="{E5150A1A-B03F-40E2-B7D7-0BDF77458E84}" srcOrd="2" destOrd="0" presId="urn:microsoft.com/office/officeart/2005/8/layout/orgChart1"/>
    <dgm:cxn modelId="{0EE35595-323A-468B-855D-F63867C7789C}" type="presParOf" srcId="{9B753A48-8A21-4ECE-A72D-B997C3ADAFBE}" destId="{AE24D9FF-1E09-41E9-9EB4-4B638CA2AE78}" srcOrd="2" destOrd="0" presId="urn:microsoft.com/office/officeart/2005/8/layout/orgChart1"/>
    <dgm:cxn modelId="{7E077704-60C5-49D3-AFEE-C2251A5CA65B}" type="presParOf" srcId="{9B753A48-8A21-4ECE-A72D-B997C3ADAFBE}" destId="{B4863B28-C2FD-4A82-A2EA-522517D29B55}" srcOrd="3" destOrd="0" presId="urn:microsoft.com/office/officeart/2005/8/layout/orgChart1"/>
    <dgm:cxn modelId="{F5DA0858-63DB-4D89-815B-6BF8E3217501}" type="presParOf" srcId="{B4863B28-C2FD-4A82-A2EA-522517D29B55}" destId="{4EF8FC14-37DD-4993-A38D-23F3DF82D62A}" srcOrd="0" destOrd="0" presId="urn:microsoft.com/office/officeart/2005/8/layout/orgChart1"/>
    <dgm:cxn modelId="{9738FA28-0956-41C5-9C8F-1C8BAE848D33}" type="presParOf" srcId="{4EF8FC14-37DD-4993-A38D-23F3DF82D62A}" destId="{2AFE32A1-A61E-4D1D-B953-4B78C8510A15}" srcOrd="0" destOrd="0" presId="urn:microsoft.com/office/officeart/2005/8/layout/orgChart1"/>
    <dgm:cxn modelId="{4DCF0098-AD07-4E23-BC9E-A1A3665C2C15}" type="presParOf" srcId="{4EF8FC14-37DD-4993-A38D-23F3DF82D62A}" destId="{5945BE4B-CA80-4782-8C00-2CC260B3622F}" srcOrd="1" destOrd="0" presId="urn:microsoft.com/office/officeart/2005/8/layout/orgChart1"/>
    <dgm:cxn modelId="{BD707750-12D3-476D-9332-D19007035689}" type="presParOf" srcId="{B4863B28-C2FD-4A82-A2EA-522517D29B55}" destId="{2C5E60D4-5C56-47F8-A1AB-D419D59AA5CB}" srcOrd="1" destOrd="0" presId="urn:microsoft.com/office/officeart/2005/8/layout/orgChart1"/>
    <dgm:cxn modelId="{6252670E-A6B4-4B7E-B4C5-64E39B3138E2}" type="presParOf" srcId="{B4863B28-C2FD-4A82-A2EA-522517D29B55}" destId="{6E4E4A2C-C2BB-441A-9300-EB7A1CFF2F35}" srcOrd="2" destOrd="0" presId="urn:microsoft.com/office/officeart/2005/8/layout/orgChart1"/>
    <dgm:cxn modelId="{E49CC91B-22C5-4675-BADD-1EB15BFB42B5}" type="presParOf" srcId="{9B753A48-8A21-4ECE-A72D-B997C3ADAFBE}" destId="{C819AB6C-7824-4F6C-B0D5-979031E43626}" srcOrd="4" destOrd="0" presId="urn:microsoft.com/office/officeart/2005/8/layout/orgChart1"/>
    <dgm:cxn modelId="{996E4DD2-C88F-4A98-96CF-768CFD842E27}" type="presParOf" srcId="{9B753A48-8A21-4ECE-A72D-B997C3ADAFBE}" destId="{82103209-DB53-471E-B3C0-FEE5EBA8E7C3}" srcOrd="5" destOrd="0" presId="urn:microsoft.com/office/officeart/2005/8/layout/orgChart1"/>
    <dgm:cxn modelId="{1274DE43-016D-4650-8D77-A0F6A8C82EF3}" type="presParOf" srcId="{82103209-DB53-471E-B3C0-FEE5EBA8E7C3}" destId="{ACF76CB0-B488-4F08-8083-1E65264F0B6F}" srcOrd="0" destOrd="0" presId="urn:microsoft.com/office/officeart/2005/8/layout/orgChart1"/>
    <dgm:cxn modelId="{52E1E694-0D2D-4F96-BFCE-31CE949C95B4}" type="presParOf" srcId="{ACF76CB0-B488-4F08-8083-1E65264F0B6F}" destId="{18D2C140-DC8A-4640-8B7C-8FE2A172E9E6}" srcOrd="0" destOrd="0" presId="urn:microsoft.com/office/officeart/2005/8/layout/orgChart1"/>
    <dgm:cxn modelId="{F0D4C10A-9237-4C21-8833-4201B4A6F505}" type="presParOf" srcId="{ACF76CB0-B488-4F08-8083-1E65264F0B6F}" destId="{E7D11C3A-6F72-4483-86AF-55B628C6EFB8}" srcOrd="1" destOrd="0" presId="urn:microsoft.com/office/officeart/2005/8/layout/orgChart1"/>
    <dgm:cxn modelId="{E896B78E-C43E-48D7-8EF0-651EBBDB82D1}" type="presParOf" srcId="{82103209-DB53-471E-B3C0-FEE5EBA8E7C3}" destId="{214980FB-84FB-48CB-8180-A5D27FC3FF67}" srcOrd="1" destOrd="0" presId="urn:microsoft.com/office/officeart/2005/8/layout/orgChart1"/>
    <dgm:cxn modelId="{372D407B-CDEC-4A8C-AEAF-636C34D24E28}" type="presParOf" srcId="{82103209-DB53-471E-B3C0-FEE5EBA8E7C3}" destId="{991C6ECE-B717-48D1-A46A-D5316169DF63}" srcOrd="2" destOrd="0" presId="urn:microsoft.com/office/officeart/2005/8/layout/orgChart1"/>
    <dgm:cxn modelId="{12048624-A17A-4990-A8A3-ACE7530C752A}" type="presParOf" srcId="{342AA72F-2AE8-4C9F-A3D9-91D0BF0935CF}" destId="{CC079232-01D4-4F0F-9E91-6E9BEAFEB056}" srcOrd="2" destOrd="0" presId="urn:microsoft.com/office/officeart/2005/8/layout/orgChart1"/>
    <dgm:cxn modelId="{26315F5E-8BB2-484D-9045-63FE6A80B3B7}" type="presParOf" srcId="{C1B66543-CDA2-4CBF-8340-785673C6E057}" destId="{C67B5B1A-BE36-4E3D-8914-6BD5F5C72D46}" srcOrd="6" destOrd="0" presId="urn:microsoft.com/office/officeart/2005/8/layout/orgChart1"/>
    <dgm:cxn modelId="{742B8A9C-C670-4EC2-A279-9D54DBC1323C}" type="presParOf" srcId="{C1B66543-CDA2-4CBF-8340-785673C6E057}" destId="{FED8A937-E9E9-4CD3-94BA-1B6B8E9BCD81}" srcOrd="7" destOrd="0" presId="urn:microsoft.com/office/officeart/2005/8/layout/orgChart1"/>
    <dgm:cxn modelId="{EFE5C5D3-E138-4FE4-8D10-D4A65CB856CD}" type="presParOf" srcId="{FED8A937-E9E9-4CD3-94BA-1B6B8E9BCD81}" destId="{97AEF38D-335B-46B8-ABCE-B2FBD1E640C4}" srcOrd="0" destOrd="0" presId="urn:microsoft.com/office/officeart/2005/8/layout/orgChart1"/>
    <dgm:cxn modelId="{FA7899C6-7F50-46EA-866E-9F4DAAEFC2DC}" type="presParOf" srcId="{97AEF38D-335B-46B8-ABCE-B2FBD1E640C4}" destId="{32832BA8-18ED-4746-9215-5E968835A31D}" srcOrd="0" destOrd="0" presId="urn:microsoft.com/office/officeart/2005/8/layout/orgChart1"/>
    <dgm:cxn modelId="{AFD96DBF-8E3C-487C-B025-D990B921476F}" type="presParOf" srcId="{97AEF38D-335B-46B8-ABCE-B2FBD1E640C4}" destId="{47F001A7-78D5-4526-8831-0DFEA8967CB8}" srcOrd="1" destOrd="0" presId="urn:microsoft.com/office/officeart/2005/8/layout/orgChart1"/>
    <dgm:cxn modelId="{DA59EF6D-F8EC-4CBA-8137-771725F67093}" type="presParOf" srcId="{FED8A937-E9E9-4CD3-94BA-1B6B8E9BCD81}" destId="{47CD93A0-F974-4392-A9AC-1FB86ACDBCF3}" srcOrd="1" destOrd="0" presId="urn:microsoft.com/office/officeart/2005/8/layout/orgChart1"/>
    <dgm:cxn modelId="{815E7A8A-7B4E-4442-A83F-873A413796BC}" type="presParOf" srcId="{FED8A937-E9E9-4CD3-94BA-1B6B8E9BCD81}" destId="{6FC42BCA-7EC5-4E92-A93F-59423E5266A7}" srcOrd="2" destOrd="0" presId="urn:microsoft.com/office/officeart/2005/8/layout/orgChart1"/>
    <dgm:cxn modelId="{58176014-464F-434F-86DC-489F82105E7C}" type="presParOf" srcId="{DA28BDE6-D608-491A-B2C6-473B427AEFAB}" destId="{ABB92535-BFAA-4BEC-8105-2CA7F4EFE5D6}"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B5B1A-BE36-4E3D-8914-6BD5F5C72D46}">
      <dsp:nvSpPr>
        <dsp:cNvPr id="0" name=""/>
        <dsp:cNvSpPr/>
      </dsp:nvSpPr>
      <dsp:spPr>
        <a:xfrm>
          <a:off x="3555395" y="769325"/>
          <a:ext cx="2784607" cy="322185"/>
        </a:xfrm>
        <a:custGeom>
          <a:avLst/>
          <a:gdLst/>
          <a:ahLst/>
          <a:cxnLst/>
          <a:rect l="0" t="0" r="0" b="0"/>
          <a:pathLst>
            <a:path>
              <a:moveTo>
                <a:pt x="0" y="0"/>
              </a:moveTo>
              <a:lnTo>
                <a:pt x="0" y="161092"/>
              </a:lnTo>
              <a:lnTo>
                <a:pt x="2784607" y="161092"/>
              </a:lnTo>
              <a:lnTo>
                <a:pt x="2784607" y="32218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19AB6C-7824-4F6C-B0D5-979031E43626}">
      <dsp:nvSpPr>
        <dsp:cNvPr id="0" name=""/>
        <dsp:cNvSpPr/>
      </dsp:nvSpPr>
      <dsp:spPr>
        <a:xfrm>
          <a:off x="3869909" y="1858621"/>
          <a:ext cx="230132" cy="2884331"/>
        </a:xfrm>
        <a:custGeom>
          <a:avLst/>
          <a:gdLst/>
          <a:ahLst/>
          <a:cxnLst/>
          <a:rect l="0" t="0" r="0" b="0"/>
          <a:pathLst>
            <a:path>
              <a:moveTo>
                <a:pt x="0" y="0"/>
              </a:moveTo>
              <a:lnTo>
                <a:pt x="0" y="2884331"/>
              </a:lnTo>
              <a:lnTo>
                <a:pt x="230132" y="28843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24D9FF-1E09-41E9-9EB4-4B638CA2AE78}">
      <dsp:nvSpPr>
        <dsp:cNvPr id="0" name=""/>
        <dsp:cNvSpPr/>
      </dsp:nvSpPr>
      <dsp:spPr>
        <a:xfrm>
          <a:off x="3869909" y="1858621"/>
          <a:ext cx="230132" cy="1795036"/>
        </a:xfrm>
        <a:custGeom>
          <a:avLst/>
          <a:gdLst/>
          <a:ahLst/>
          <a:cxnLst/>
          <a:rect l="0" t="0" r="0" b="0"/>
          <a:pathLst>
            <a:path>
              <a:moveTo>
                <a:pt x="0" y="0"/>
              </a:moveTo>
              <a:lnTo>
                <a:pt x="0" y="1795036"/>
              </a:lnTo>
              <a:lnTo>
                <a:pt x="230132" y="17950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FD0CD6-AE79-4A7E-BE9C-E152ABBD68ED}">
      <dsp:nvSpPr>
        <dsp:cNvPr id="0" name=""/>
        <dsp:cNvSpPr/>
      </dsp:nvSpPr>
      <dsp:spPr>
        <a:xfrm>
          <a:off x="3869909" y="1858621"/>
          <a:ext cx="230132" cy="705740"/>
        </a:xfrm>
        <a:custGeom>
          <a:avLst/>
          <a:gdLst/>
          <a:ahLst/>
          <a:cxnLst/>
          <a:rect l="0" t="0" r="0" b="0"/>
          <a:pathLst>
            <a:path>
              <a:moveTo>
                <a:pt x="0" y="0"/>
              </a:moveTo>
              <a:lnTo>
                <a:pt x="0" y="705740"/>
              </a:lnTo>
              <a:lnTo>
                <a:pt x="230132" y="7057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4D8E56-A7A3-4BDE-8FF2-DA15DBF4F00D}">
      <dsp:nvSpPr>
        <dsp:cNvPr id="0" name=""/>
        <dsp:cNvSpPr/>
      </dsp:nvSpPr>
      <dsp:spPr>
        <a:xfrm>
          <a:off x="3555395" y="769325"/>
          <a:ext cx="928202" cy="322185"/>
        </a:xfrm>
        <a:custGeom>
          <a:avLst/>
          <a:gdLst/>
          <a:ahLst/>
          <a:cxnLst/>
          <a:rect l="0" t="0" r="0" b="0"/>
          <a:pathLst>
            <a:path>
              <a:moveTo>
                <a:pt x="0" y="0"/>
              </a:moveTo>
              <a:lnTo>
                <a:pt x="0" y="161092"/>
              </a:lnTo>
              <a:lnTo>
                <a:pt x="928202" y="161092"/>
              </a:lnTo>
              <a:lnTo>
                <a:pt x="928202" y="32218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EBE355-AD62-4F67-8397-C1D478CB6CED}">
      <dsp:nvSpPr>
        <dsp:cNvPr id="0" name=""/>
        <dsp:cNvSpPr/>
      </dsp:nvSpPr>
      <dsp:spPr>
        <a:xfrm>
          <a:off x="2013504" y="1851026"/>
          <a:ext cx="230132" cy="2884331"/>
        </a:xfrm>
        <a:custGeom>
          <a:avLst/>
          <a:gdLst/>
          <a:ahLst/>
          <a:cxnLst/>
          <a:rect l="0" t="0" r="0" b="0"/>
          <a:pathLst>
            <a:path>
              <a:moveTo>
                <a:pt x="0" y="0"/>
              </a:moveTo>
              <a:lnTo>
                <a:pt x="0" y="2884331"/>
              </a:lnTo>
              <a:lnTo>
                <a:pt x="230132" y="28843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7A904D-4E80-4EBE-81D1-8F4DC2850425}">
      <dsp:nvSpPr>
        <dsp:cNvPr id="0" name=""/>
        <dsp:cNvSpPr/>
      </dsp:nvSpPr>
      <dsp:spPr>
        <a:xfrm>
          <a:off x="2013504" y="1851026"/>
          <a:ext cx="230132" cy="1795036"/>
        </a:xfrm>
        <a:custGeom>
          <a:avLst/>
          <a:gdLst/>
          <a:ahLst/>
          <a:cxnLst/>
          <a:rect l="0" t="0" r="0" b="0"/>
          <a:pathLst>
            <a:path>
              <a:moveTo>
                <a:pt x="0" y="0"/>
              </a:moveTo>
              <a:lnTo>
                <a:pt x="0" y="1795036"/>
              </a:lnTo>
              <a:lnTo>
                <a:pt x="230132" y="17950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5599B-33AC-4B00-85AC-10C58200B3C8}">
      <dsp:nvSpPr>
        <dsp:cNvPr id="0" name=""/>
        <dsp:cNvSpPr/>
      </dsp:nvSpPr>
      <dsp:spPr>
        <a:xfrm>
          <a:off x="2013504" y="1851026"/>
          <a:ext cx="230132" cy="705740"/>
        </a:xfrm>
        <a:custGeom>
          <a:avLst/>
          <a:gdLst/>
          <a:ahLst/>
          <a:cxnLst/>
          <a:rect l="0" t="0" r="0" b="0"/>
          <a:pathLst>
            <a:path>
              <a:moveTo>
                <a:pt x="0" y="0"/>
              </a:moveTo>
              <a:lnTo>
                <a:pt x="0" y="705740"/>
              </a:lnTo>
              <a:lnTo>
                <a:pt x="230132" y="7057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88A5F8-D9E0-4833-A02D-F3C0B979B286}">
      <dsp:nvSpPr>
        <dsp:cNvPr id="0" name=""/>
        <dsp:cNvSpPr/>
      </dsp:nvSpPr>
      <dsp:spPr>
        <a:xfrm>
          <a:off x="2627192" y="769325"/>
          <a:ext cx="928202" cy="322185"/>
        </a:xfrm>
        <a:custGeom>
          <a:avLst/>
          <a:gdLst/>
          <a:ahLst/>
          <a:cxnLst/>
          <a:rect l="0" t="0" r="0" b="0"/>
          <a:pathLst>
            <a:path>
              <a:moveTo>
                <a:pt x="928202" y="0"/>
              </a:moveTo>
              <a:lnTo>
                <a:pt x="928202" y="161092"/>
              </a:lnTo>
              <a:lnTo>
                <a:pt x="0" y="161092"/>
              </a:lnTo>
              <a:lnTo>
                <a:pt x="0" y="32218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C81B3E-3195-4FD3-8839-07AF4D2F4F92}">
      <dsp:nvSpPr>
        <dsp:cNvPr id="0" name=""/>
        <dsp:cNvSpPr/>
      </dsp:nvSpPr>
      <dsp:spPr>
        <a:xfrm>
          <a:off x="157100" y="1858621"/>
          <a:ext cx="230132" cy="2884331"/>
        </a:xfrm>
        <a:custGeom>
          <a:avLst/>
          <a:gdLst/>
          <a:ahLst/>
          <a:cxnLst/>
          <a:rect l="0" t="0" r="0" b="0"/>
          <a:pathLst>
            <a:path>
              <a:moveTo>
                <a:pt x="0" y="0"/>
              </a:moveTo>
              <a:lnTo>
                <a:pt x="0" y="2884331"/>
              </a:lnTo>
              <a:lnTo>
                <a:pt x="230132" y="288433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0E4A23-0845-43AE-8D03-A5C3C41B20AB}">
      <dsp:nvSpPr>
        <dsp:cNvPr id="0" name=""/>
        <dsp:cNvSpPr/>
      </dsp:nvSpPr>
      <dsp:spPr>
        <a:xfrm>
          <a:off x="157100" y="1858621"/>
          <a:ext cx="230132" cy="1795036"/>
        </a:xfrm>
        <a:custGeom>
          <a:avLst/>
          <a:gdLst/>
          <a:ahLst/>
          <a:cxnLst/>
          <a:rect l="0" t="0" r="0" b="0"/>
          <a:pathLst>
            <a:path>
              <a:moveTo>
                <a:pt x="0" y="0"/>
              </a:moveTo>
              <a:lnTo>
                <a:pt x="0" y="1795036"/>
              </a:lnTo>
              <a:lnTo>
                <a:pt x="230132" y="179503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1B2F37-7E6F-402D-B3B5-C8845E3406FA}">
      <dsp:nvSpPr>
        <dsp:cNvPr id="0" name=""/>
        <dsp:cNvSpPr/>
      </dsp:nvSpPr>
      <dsp:spPr>
        <a:xfrm>
          <a:off x="157100" y="1858621"/>
          <a:ext cx="230132" cy="705740"/>
        </a:xfrm>
        <a:custGeom>
          <a:avLst/>
          <a:gdLst/>
          <a:ahLst/>
          <a:cxnLst/>
          <a:rect l="0" t="0" r="0" b="0"/>
          <a:pathLst>
            <a:path>
              <a:moveTo>
                <a:pt x="0" y="0"/>
              </a:moveTo>
              <a:lnTo>
                <a:pt x="0" y="705740"/>
              </a:lnTo>
              <a:lnTo>
                <a:pt x="230132" y="7057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3484D-E7E7-4787-82F4-C091DB637621}">
      <dsp:nvSpPr>
        <dsp:cNvPr id="0" name=""/>
        <dsp:cNvSpPr/>
      </dsp:nvSpPr>
      <dsp:spPr>
        <a:xfrm>
          <a:off x="770787" y="769325"/>
          <a:ext cx="2784607" cy="322185"/>
        </a:xfrm>
        <a:custGeom>
          <a:avLst/>
          <a:gdLst/>
          <a:ahLst/>
          <a:cxnLst/>
          <a:rect l="0" t="0" r="0" b="0"/>
          <a:pathLst>
            <a:path>
              <a:moveTo>
                <a:pt x="2784607" y="0"/>
              </a:moveTo>
              <a:lnTo>
                <a:pt x="2784607" y="161092"/>
              </a:lnTo>
              <a:lnTo>
                <a:pt x="0" y="161092"/>
              </a:lnTo>
              <a:lnTo>
                <a:pt x="0" y="32218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5F5D88-2BE7-4718-847B-226B9B9CF843}">
      <dsp:nvSpPr>
        <dsp:cNvPr id="0" name=""/>
        <dsp:cNvSpPr/>
      </dsp:nvSpPr>
      <dsp:spPr>
        <a:xfrm>
          <a:off x="2788285" y="2216"/>
          <a:ext cx="1534218" cy="767109"/>
        </a:xfrm>
        <a:prstGeom prst="rect">
          <a:avLst/>
        </a:prstGeom>
        <a:solidFill>
          <a:srgbClr val="F8A45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de-DE" sz="1400" b="1" kern="1200" dirty="0">
              <a:solidFill>
                <a:schemeClr val="tx1"/>
              </a:solidFill>
              <a:latin typeface="Roboto" panose="02000000000000000000" pitchFamily="2" charset="0"/>
              <a:ea typeface="Roboto" panose="02000000000000000000" pitchFamily="2" charset="0"/>
            </a:rPr>
            <a:t>Projektleiter</a:t>
          </a:r>
          <a:br>
            <a:rPr lang="de-DE" sz="1400" b="1" kern="1200" dirty="0">
              <a:solidFill>
                <a:schemeClr val="tx1"/>
              </a:solidFill>
              <a:latin typeface="Roboto" panose="02000000000000000000" pitchFamily="2" charset="0"/>
              <a:ea typeface="Roboto" panose="02000000000000000000" pitchFamily="2" charset="0"/>
            </a:rPr>
          </a:br>
          <a:r>
            <a:rPr lang="de-DE" sz="1400" b="1" kern="1200" dirty="0">
              <a:solidFill>
                <a:schemeClr val="tx1"/>
              </a:solidFill>
              <a:latin typeface="Roboto" panose="02000000000000000000" pitchFamily="2" charset="0"/>
              <a:ea typeface="Roboto" panose="02000000000000000000" pitchFamily="2" charset="0"/>
            </a:rPr>
            <a:t>Max Muster</a:t>
          </a:r>
          <a:endParaRPr lang="de-DE" sz="1400" b="1" kern="1200" noProof="0" dirty="0">
            <a:solidFill>
              <a:schemeClr val="tx1"/>
            </a:solidFill>
            <a:latin typeface="Roboto" panose="02000000000000000000" pitchFamily="2" charset="0"/>
            <a:ea typeface="Roboto" panose="02000000000000000000" pitchFamily="2" charset="0"/>
          </a:endParaRPr>
        </a:p>
      </dsp:txBody>
      <dsp:txXfrm>
        <a:off x="2788285" y="2216"/>
        <a:ext cx="1534218" cy="767109"/>
      </dsp:txXfrm>
    </dsp:sp>
    <dsp:sp modelId="{90BB4C9F-3CCD-4ECE-8E50-5A2F268AA79C}">
      <dsp:nvSpPr>
        <dsp:cNvPr id="0" name=""/>
        <dsp:cNvSpPr/>
      </dsp:nvSpPr>
      <dsp:spPr>
        <a:xfrm>
          <a:off x="3678" y="1091511"/>
          <a:ext cx="1534218" cy="767109"/>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de-DE" sz="1400" kern="1200" dirty="0">
              <a:solidFill>
                <a:schemeClr val="tx1"/>
              </a:solidFill>
              <a:latin typeface="Roboto" panose="02000000000000000000" pitchFamily="2" charset="0"/>
              <a:ea typeface="Roboto" panose="02000000000000000000" pitchFamily="2" charset="0"/>
            </a:rPr>
            <a:t>Funktion 1</a:t>
          </a:r>
        </a:p>
      </dsp:txBody>
      <dsp:txXfrm>
        <a:off x="3678" y="1091511"/>
        <a:ext cx="1534218" cy="767109"/>
      </dsp:txXfrm>
    </dsp:sp>
    <dsp:sp modelId="{B11B79FB-B353-4138-A45B-E27FA13FE98A}">
      <dsp:nvSpPr>
        <dsp:cNvPr id="0" name=""/>
        <dsp:cNvSpPr/>
      </dsp:nvSpPr>
      <dsp:spPr>
        <a:xfrm>
          <a:off x="387232" y="2180807"/>
          <a:ext cx="1534218" cy="767109"/>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latin typeface="Roboto" panose="02000000000000000000" pitchFamily="2" charset="0"/>
              <a:ea typeface="Roboto" panose="02000000000000000000" pitchFamily="2" charset="0"/>
            </a:rPr>
            <a:t>Aufgaben-</a:t>
          </a:r>
          <a:br>
            <a:rPr lang="de-DE" sz="1400" kern="1200" dirty="0">
              <a:solidFill>
                <a:schemeClr val="tx1"/>
              </a:solidFill>
              <a:latin typeface="Roboto" panose="02000000000000000000" pitchFamily="2" charset="0"/>
              <a:ea typeface="Roboto" panose="02000000000000000000" pitchFamily="2" charset="0"/>
            </a:rPr>
          </a:br>
          <a:r>
            <a:rPr lang="de-DE" sz="1400" kern="1200" dirty="0" err="1">
              <a:solidFill>
                <a:schemeClr val="tx1"/>
              </a:solidFill>
              <a:latin typeface="Roboto" panose="02000000000000000000" pitchFamily="2" charset="0"/>
              <a:ea typeface="Roboto" panose="02000000000000000000" pitchFamily="2" charset="0"/>
            </a:rPr>
            <a:t>bereich</a:t>
          </a:r>
          <a:r>
            <a:rPr lang="de-DE" sz="1400" kern="1200" dirty="0">
              <a:solidFill>
                <a:schemeClr val="tx1"/>
              </a:solidFill>
              <a:latin typeface="Roboto" panose="02000000000000000000" pitchFamily="2" charset="0"/>
              <a:ea typeface="Roboto" panose="02000000000000000000" pitchFamily="2" charset="0"/>
            </a:rPr>
            <a:t> 1</a:t>
          </a:r>
          <a:endParaRPr lang="de-CH" sz="1400" kern="1200" dirty="0"/>
        </a:p>
      </dsp:txBody>
      <dsp:txXfrm>
        <a:off x="387232" y="2180807"/>
        <a:ext cx="1534218" cy="767109"/>
      </dsp:txXfrm>
    </dsp:sp>
    <dsp:sp modelId="{DECED684-502E-4C45-BFED-B38B5DB9E9A5}">
      <dsp:nvSpPr>
        <dsp:cNvPr id="0" name=""/>
        <dsp:cNvSpPr/>
      </dsp:nvSpPr>
      <dsp:spPr>
        <a:xfrm>
          <a:off x="387232" y="3270102"/>
          <a:ext cx="1534218" cy="767109"/>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latin typeface="Roboto" panose="02000000000000000000" pitchFamily="2" charset="0"/>
              <a:ea typeface="Roboto" panose="02000000000000000000" pitchFamily="2" charset="0"/>
            </a:rPr>
            <a:t>Aufgaben-</a:t>
          </a:r>
          <a:br>
            <a:rPr lang="de-DE" sz="1400" kern="1200" dirty="0">
              <a:solidFill>
                <a:schemeClr val="tx1"/>
              </a:solidFill>
              <a:latin typeface="Roboto" panose="02000000000000000000" pitchFamily="2" charset="0"/>
              <a:ea typeface="Roboto" panose="02000000000000000000" pitchFamily="2" charset="0"/>
            </a:rPr>
          </a:br>
          <a:r>
            <a:rPr lang="de-DE" sz="1400" kern="1200" dirty="0" err="1">
              <a:solidFill>
                <a:schemeClr val="tx1"/>
              </a:solidFill>
              <a:latin typeface="Roboto" panose="02000000000000000000" pitchFamily="2" charset="0"/>
              <a:ea typeface="Roboto" panose="02000000000000000000" pitchFamily="2" charset="0"/>
            </a:rPr>
            <a:t>bereich</a:t>
          </a:r>
          <a:r>
            <a:rPr lang="de-DE" sz="1400" kern="1200" dirty="0">
              <a:solidFill>
                <a:schemeClr val="tx1"/>
              </a:solidFill>
              <a:latin typeface="Roboto" panose="02000000000000000000" pitchFamily="2" charset="0"/>
              <a:ea typeface="Roboto" panose="02000000000000000000" pitchFamily="2" charset="0"/>
            </a:rPr>
            <a:t> 2</a:t>
          </a:r>
          <a:endParaRPr lang="de-CH" sz="1400" kern="1200" dirty="0"/>
        </a:p>
      </dsp:txBody>
      <dsp:txXfrm>
        <a:off x="387232" y="3270102"/>
        <a:ext cx="1534218" cy="767109"/>
      </dsp:txXfrm>
    </dsp:sp>
    <dsp:sp modelId="{54A259BE-3323-4690-B5E5-8AC21D724ED3}">
      <dsp:nvSpPr>
        <dsp:cNvPr id="0" name=""/>
        <dsp:cNvSpPr/>
      </dsp:nvSpPr>
      <dsp:spPr>
        <a:xfrm>
          <a:off x="387232" y="4359398"/>
          <a:ext cx="1534218" cy="767109"/>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latin typeface="Roboto" panose="02000000000000000000" pitchFamily="2" charset="0"/>
              <a:ea typeface="Roboto" panose="02000000000000000000" pitchFamily="2" charset="0"/>
            </a:rPr>
            <a:t>Aufgaben-</a:t>
          </a:r>
          <a:br>
            <a:rPr lang="de-DE" sz="1400" kern="1200" dirty="0">
              <a:solidFill>
                <a:schemeClr val="tx1"/>
              </a:solidFill>
              <a:latin typeface="Roboto" panose="02000000000000000000" pitchFamily="2" charset="0"/>
              <a:ea typeface="Roboto" panose="02000000000000000000" pitchFamily="2" charset="0"/>
            </a:rPr>
          </a:br>
          <a:r>
            <a:rPr lang="de-DE" sz="1400" kern="1200" dirty="0" err="1">
              <a:solidFill>
                <a:schemeClr val="tx1"/>
              </a:solidFill>
              <a:latin typeface="Roboto" panose="02000000000000000000" pitchFamily="2" charset="0"/>
              <a:ea typeface="Roboto" panose="02000000000000000000" pitchFamily="2" charset="0"/>
            </a:rPr>
            <a:t>bereich</a:t>
          </a:r>
          <a:r>
            <a:rPr lang="de-DE" sz="1400" kern="1200" dirty="0">
              <a:solidFill>
                <a:schemeClr val="tx1"/>
              </a:solidFill>
              <a:latin typeface="Roboto" panose="02000000000000000000" pitchFamily="2" charset="0"/>
              <a:ea typeface="Roboto" panose="02000000000000000000" pitchFamily="2" charset="0"/>
            </a:rPr>
            <a:t> 3</a:t>
          </a:r>
          <a:endParaRPr lang="de-CH" sz="1400" kern="1200" dirty="0"/>
        </a:p>
      </dsp:txBody>
      <dsp:txXfrm>
        <a:off x="387232" y="4359398"/>
        <a:ext cx="1534218" cy="767109"/>
      </dsp:txXfrm>
    </dsp:sp>
    <dsp:sp modelId="{EE621A95-18CF-4C50-871A-61992278CA20}">
      <dsp:nvSpPr>
        <dsp:cNvPr id="0" name=""/>
        <dsp:cNvSpPr/>
      </dsp:nvSpPr>
      <dsp:spPr>
        <a:xfrm>
          <a:off x="1860083" y="1091511"/>
          <a:ext cx="1534218" cy="759515"/>
        </a:xfrm>
        <a:prstGeom prst="rect">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latin typeface="Roboto" panose="02000000000000000000" pitchFamily="2" charset="0"/>
              <a:ea typeface="Roboto" panose="02000000000000000000" pitchFamily="2" charset="0"/>
            </a:rPr>
            <a:t>Funktion 2</a:t>
          </a:r>
        </a:p>
      </dsp:txBody>
      <dsp:txXfrm>
        <a:off x="1860083" y="1091511"/>
        <a:ext cx="1534218" cy="759515"/>
      </dsp:txXfrm>
    </dsp:sp>
    <dsp:sp modelId="{DE02AEDF-B5AF-4ABB-A250-625D75DF39B3}">
      <dsp:nvSpPr>
        <dsp:cNvPr id="0" name=""/>
        <dsp:cNvSpPr/>
      </dsp:nvSpPr>
      <dsp:spPr>
        <a:xfrm>
          <a:off x="2243637" y="2173212"/>
          <a:ext cx="1534218" cy="7671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de-DE" sz="1400" kern="1200" dirty="0">
              <a:solidFill>
                <a:schemeClr val="tx1"/>
              </a:solidFill>
              <a:latin typeface="Roboto" panose="02000000000000000000" pitchFamily="2" charset="0"/>
              <a:ea typeface="Roboto" panose="02000000000000000000" pitchFamily="2" charset="0"/>
            </a:rPr>
            <a:t> Aufgaben-</a:t>
          </a:r>
          <a:br>
            <a:rPr lang="de-DE" sz="1400" kern="1200" dirty="0">
              <a:solidFill>
                <a:schemeClr val="tx1"/>
              </a:solidFill>
              <a:latin typeface="Roboto" panose="02000000000000000000" pitchFamily="2" charset="0"/>
              <a:ea typeface="Roboto" panose="02000000000000000000" pitchFamily="2" charset="0"/>
            </a:rPr>
          </a:br>
          <a:r>
            <a:rPr lang="de-DE" sz="1400" kern="1200" dirty="0" err="1">
              <a:solidFill>
                <a:schemeClr val="tx1"/>
              </a:solidFill>
              <a:latin typeface="Roboto" panose="02000000000000000000" pitchFamily="2" charset="0"/>
              <a:ea typeface="Roboto" panose="02000000000000000000" pitchFamily="2" charset="0"/>
            </a:rPr>
            <a:t>bereich</a:t>
          </a:r>
          <a:r>
            <a:rPr lang="de-DE" sz="1400" kern="1200" dirty="0">
              <a:solidFill>
                <a:schemeClr val="tx1"/>
              </a:solidFill>
              <a:latin typeface="Roboto" panose="02000000000000000000" pitchFamily="2" charset="0"/>
              <a:ea typeface="Roboto" panose="02000000000000000000" pitchFamily="2" charset="0"/>
            </a:rPr>
            <a:t> 1</a:t>
          </a:r>
        </a:p>
      </dsp:txBody>
      <dsp:txXfrm>
        <a:off x="2243637" y="2173212"/>
        <a:ext cx="1534218" cy="767109"/>
      </dsp:txXfrm>
    </dsp:sp>
    <dsp:sp modelId="{EC7033CF-A1F2-440E-BD9E-A77CB37D0A0F}">
      <dsp:nvSpPr>
        <dsp:cNvPr id="0" name=""/>
        <dsp:cNvSpPr/>
      </dsp:nvSpPr>
      <dsp:spPr>
        <a:xfrm>
          <a:off x="2243637" y="3262508"/>
          <a:ext cx="1534218" cy="7671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de-DE" sz="1400" kern="1200" dirty="0">
              <a:solidFill>
                <a:schemeClr val="tx1"/>
              </a:solidFill>
              <a:latin typeface="Roboto" panose="02000000000000000000" pitchFamily="2" charset="0"/>
              <a:ea typeface="Roboto" panose="02000000000000000000" pitchFamily="2" charset="0"/>
            </a:rPr>
            <a:t>Aufgaben-</a:t>
          </a:r>
          <a:br>
            <a:rPr lang="de-DE" sz="1400" kern="1200" dirty="0">
              <a:solidFill>
                <a:schemeClr val="tx1"/>
              </a:solidFill>
              <a:latin typeface="Roboto" panose="02000000000000000000" pitchFamily="2" charset="0"/>
              <a:ea typeface="Roboto" panose="02000000000000000000" pitchFamily="2" charset="0"/>
            </a:rPr>
          </a:br>
          <a:r>
            <a:rPr lang="de-DE" sz="1400" kern="1200" dirty="0" err="1">
              <a:solidFill>
                <a:schemeClr val="tx1"/>
              </a:solidFill>
              <a:latin typeface="Roboto" panose="02000000000000000000" pitchFamily="2" charset="0"/>
              <a:ea typeface="Roboto" panose="02000000000000000000" pitchFamily="2" charset="0"/>
            </a:rPr>
            <a:t>bereich</a:t>
          </a:r>
          <a:r>
            <a:rPr lang="de-DE" sz="1400" kern="1200" dirty="0">
              <a:solidFill>
                <a:schemeClr val="tx1"/>
              </a:solidFill>
              <a:latin typeface="Roboto" panose="02000000000000000000" pitchFamily="2" charset="0"/>
              <a:ea typeface="Roboto" panose="02000000000000000000" pitchFamily="2" charset="0"/>
            </a:rPr>
            <a:t> 2</a:t>
          </a:r>
        </a:p>
      </dsp:txBody>
      <dsp:txXfrm>
        <a:off x="2243637" y="3262508"/>
        <a:ext cx="1534218" cy="767109"/>
      </dsp:txXfrm>
    </dsp:sp>
    <dsp:sp modelId="{30B58979-D950-4A49-8435-EB514A2AE14A}">
      <dsp:nvSpPr>
        <dsp:cNvPr id="0" name=""/>
        <dsp:cNvSpPr/>
      </dsp:nvSpPr>
      <dsp:spPr>
        <a:xfrm>
          <a:off x="2243637" y="4351803"/>
          <a:ext cx="1534218" cy="7671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DE" sz="1400" kern="1200" dirty="0">
              <a:solidFill>
                <a:schemeClr val="tx1"/>
              </a:solidFill>
              <a:latin typeface="Roboto" panose="02000000000000000000" pitchFamily="2" charset="0"/>
              <a:ea typeface="Roboto" panose="02000000000000000000" pitchFamily="2" charset="0"/>
            </a:rPr>
            <a:t>Aufgaben-</a:t>
          </a:r>
          <a:br>
            <a:rPr lang="de-DE" sz="1400" kern="1200" dirty="0">
              <a:solidFill>
                <a:schemeClr val="tx1"/>
              </a:solidFill>
              <a:latin typeface="Roboto" panose="02000000000000000000" pitchFamily="2" charset="0"/>
              <a:ea typeface="Roboto" panose="02000000000000000000" pitchFamily="2" charset="0"/>
            </a:rPr>
          </a:br>
          <a:r>
            <a:rPr lang="de-DE" sz="1400" kern="1200" dirty="0" err="1">
              <a:solidFill>
                <a:schemeClr val="tx1"/>
              </a:solidFill>
              <a:latin typeface="Roboto" panose="02000000000000000000" pitchFamily="2" charset="0"/>
              <a:ea typeface="Roboto" panose="02000000000000000000" pitchFamily="2" charset="0"/>
            </a:rPr>
            <a:t>bereich</a:t>
          </a:r>
          <a:r>
            <a:rPr lang="de-DE" sz="1400" kern="1200" dirty="0">
              <a:solidFill>
                <a:schemeClr val="tx1"/>
              </a:solidFill>
              <a:latin typeface="Roboto" panose="02000000000000000000" pitchFamily="2" charset="0"/>
              <a:ea typeface="Roboto" panose="02000000000000000000" pitchFamily="2" charset="0"/>
            </a:rPr>
            <a:t> 3</a:t>
          </a:r>
        </a:p>
      </dsp:txBody>
      <dsp:txXfrm>
        <a:off x="2243637" y="4351803"/>
        <a:ext cx="1534218" cy="767109"/>
      </dsp:txXfrm>
    </dsp:sp>
    <dsp:sp modelId="{53DF13DE-0787-440C-A19A-1763680360B4}">
      <dsp:nvSpPr>
        <dsp:cNvPr id="0" name=""/>
        <dsp:cNvSpPr/>
      </dsp:nvSpPr>
      <dsp:spPr>
        <a:xfrm>
          <a:off x="3716487" y="1091511"/>
          <a:ext cx="1534218" cy="767109"/>
        </a:xfrm>
        <a:prstGeom prst="rect">
          <a:avLst/>
        </a:prstGeom>
        <a:solidFill>
          <a:schemeClr val="accent3">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de-DE" sz="1400" kern="1200" dirty="0">
              <a:solidFill>
                <a:schemeClr val="tx1"/>
              </a:solidFill>
              <a:latin typeface="Roboto" panose="02000000000000000000" pitchFamily="2" charset="0"/>
              <a:ea typeface="Roboto" panose="02000000000000000000" pitchFamily="2" charset="0"/>
            </a:rPr>
            <a:t>Funktion 3</a:t>
          </a:r>
        </a:p>
      </dsp:txBody>
      <dsp:txXfrm>
        <a:off x="3716487" y="1091511"/>
        <a:ext cx="1534218" cy="767109"/>
      </dsp:txXfrm>
    </dsp:sp>
    <dsp:sp modelId="{DFA11E41-53BB-485D-8C04-772008B2B440}">
      <dsp:nvSpPr>
        <dsp:cNvPr id="0" name=""/>
        <dsp:cNvSpPr/>
      </dsp:nvSpPr>
      <dsp:spPr>
        <a:xfrm>
          <a:off x="4100042" y="2180807"/>
          <a:ext cx="1534218" cy="767109"/>
        </a:xfrm>
        <a:prstGeom prst="rect">
          <a:avLst/>
        </a:prstGeom>
        <a:solidFill>
          <a:schemeClr val="accent3">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CH" sz="1400" kern="1200" dirty="0">
              <a:solidFill>
                <a:schemeClr val="tx1"/>
              </a:solidFill>
              <a:latin typeface="Roboto" panose="02000000000000000000" pitchFamily="2" charset="0"/>
              <a:ea typeface="Roboto" panose="02000000000000000000" pitchFamily="2" charset="0"/>
            </a:rPr>
            <a:t>Aufgaben-</a:t>
          </a:r>
          <a:br>
            <a:rPr lang="de-CH" sz="1400" kern="1200" dirty="0">
              <a:solidFill>
                <a:schemeClr val="tx1"/>
              </a:solidFill>
              <a:latin typeface="Roboto" panose="02000000000000000000" pitchFamily="2" charset="0"/>
              <a:ea typeface="Roboto" panose="02000000000000000000" pitchFamily="2" charset="0"/>
            </a:rPr>
          </a:br>
          <a:r>
            <a:rPr lang="de-CH" sz="1400" kern="1200" dirty="0" err="1">
              <a:solidFill>
                <a:schemeClr val="tx1"/>
              </a:solidFill>
              <a:latin typeface="Roboto" panose="02000000000000000000" pitchFamily="2" charset="0"/>
              <a:ea typeface="Roboto" panose="02000000000000000000" pitchFamily="2" charset="0"/>
            </a:rPr>
            <a:t>bereich</a:t>
          </a:r>
          <a:r>
            <a:rPr lang="de-CH" sz="1400" kern="1200" dirty="0">
              <a:solidFill>
                <a:schemeClr val="tx1"/>
              </a:solidFill>
              <a:latin typeface="Roboto" panose="02000000000000000000" pitchFamily="2" charset="0"/>
              <a:ea typeface="Roboto" panose="02000000000000000000" pitchFamily="2" charset="0"/>
            </a:rPr>
            <a:t> 1</a:t>
          </a:r>
        </a:p>
      </dsp:txBody>
      <dsp:txXfrm>
        <a:off x="4100042" y="2180807"/>
        <a:ext cx="1534218" cy="767109"/>
      </dsp:txXfrm>
    </dsp:sp>
    <dsp:sp modelId="{2AFE32A1-A61E-4D1D-B953-4B78C8510A15}">
      <dsp:nvSpPr>
        <dsp:cNvPr id="0" name=""/>
        <dsp:cNvSpPr/>
      </dsp:nvSpPr>
      <dsp:spPr>
        <a:xfrm>
          <a:off x="4100042" y="3270102"/>
          <a:ext cx="1534218" cy="767109"/>
        </a:xfrm>
        <a:prstGeom prst="rect">
          <a:avLst/>
        </a:prstGeom>
        <a:solidFill>
          <a:schemeClr val="accent3">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CH" sz="1400" kern="1200" dirty="0">
              <a:solidFill>
                <a:schemeClr val="tx1"/>
              </a:solidFill>
              <a:latin typeface="Roboto" panose="02000000000000000000" pitchFamily="2" charset="0"/>
              <a:ea typeface="Roboto" panose="02000000000000000000" pitchFamily="2" charset="0"/>
            </a:rPr>
            <a:t>Aufgaben-</a:t>
          </a:r>
          <a:br>
            <a:rPr lang="de-CH" sz="1400" kern="1200" dirty="0">
              <a:solidFill>
                <a:schemeClr val="tx1"/>
              </a:solidFill>
              <a:latin typeface="Roboto" panose="02000000000000000000" pitchFamily="2" charset="0"/>
              <a:ea typeface="Roboto" panose="02000000000000000000" pitchFamily="2" charset="0"/>
            </a:rPr>
          </a:br>
          <a:r>
            <a:rPr lang="de-CH" sz="1400" kern="1200" dirty="0" err="1">
              <a:solidFill>
                <a:schemeClr val="tx1"/>
              </a:solidFill>
              <a:latin typeface="Roboto" panose="02000000000000000000" pitchFamily="2" charset="0"/>
              <a:ea typeface="Roboto" panose="02000000000000000000" pitchFamily="2" charset="0"/>
            </a:rPr>
            <a:t>bereich</a:t>
          </a:r>
          <a:r>
            <a:rPr lang="de-CH" sz="1400" kern="1200" dirty="0">
              <a:solidFill>
                <a:schemeClr val="tx1"/>
              </a:solidFill>
              <a:latin typeface="Roboto" panose="02000000000000000000" pitchFamily="2" charset="0"/>
              <a:ea typeface="Roboto" panose="02000000000000000000" pitchFamily="2" charset="0"/>
            </a:rPr>
            <a:t> 2</a:t>
          </a:r>
        </a:p>
      </dsp:txBody>
      <dsp:txXfrm>
        <a:off x="4100042" y="3270102"/>
        <a:ext cx="1534218" cy="767109"/>
      </dsp:txXfrm>
    </dsp:sp>
    <dsp:sp modelId="{18D2C140-DC8A-4640-8B7C-8FE2A172E9E6}">
      <dsp:nvSpPr>
        <dsp:cNvPr id="0" name=""/>
        <dsp:cNvSpPr/>
      </dsp:nvSpPr>
      <dsp:spPr>
        <a:xfrm>
          <a:off x="4100042" y="4359398"/>
          <a:ext cx="1534218" cy="767109"/>
        </a:xfrm>
        <a:prstGeom prst="rect">
          <a:avLst/>
        </a:prstGeom>
        <a:solidFill>
          <a:schemeClr val="accent3">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CH" sz="1400" kern="1200" dirty="0">
              <a:solidFill>
                <a:schemeClr val="tx1"/>
              </a:solidFill>
              <a:latin typeface="Roboto" panose="02000000000000000000" pitchFamily="2" charset="0"/>
              <a:ea typeface="Roboto" panose="02000000000000000000" pitchFamily="2" charset="0"/>
            </a:rPr>
            <a:t>Aufgaben-</a:t>
          </a:r>
          <a:br>
            <a:rPr lang="de-CH" sz="1400" kern="1200" dirty="0">
              <a:solidFill>
                <a:schemeClr val="tx1"/>
              </a:solidFill>
              <a:latin typeface="Roboto" panose="02000000000000000000" pitchFamily="2" charset="0"/>
              <a:ea typeface="Roboto" panose="02000000000000000000" pitchFamily="2" charset="0"/>
            </a:rPr>
          </a:br>
          <a:r>
            <a:rPr lang="de-CH" sz="1400" kern="1200" dirty="0" err="1">
              <a:solidFill>
                <a:schemeClr val="tx1"/>
              </a:solidFill>
              <a:latin typeface="Roboto" panose="02000000000000000000" pitchFamily="2" charset="0"/>
              <a:ea typeface="Roboto" panose="02000000000000000000" pitchFamily="2" charset="0"/>
            </a:rPr>
            <a:t>bereich</a:t>
          </a:r>
          <a:r>
            <a:rPr lang="de-CH" sz="1400" kern="1200" dirty="0">
              <a:solidFill>
                <a:schemeClr val="tx1"/>
              </a:solidFill>
              <a:latin typeface="Roboto" panose="02000000000000000000" pitchFamily="2" charset="0"/>
              <a:ea typeface="Roboto" panose="02000000000000000000" pitchFamily="2" charset="0"/>
            </a:rPr>
            <a:t> 3</a:t>
          </a:r>
        </a:p>
      </dsp:txBody>
      <dsp:txXfrm>
        <a:off x="4100042" y="4359398"/>
        <a:ext cx="1534218" cy="767109"/>
      </dsp:txXfrm>
    </dsp:sp>
    <dsp:sp modelId="{32832BA8-18ED-4746-9215-5E968835A31D}">
      <dsp:nvSpPr>
        <dsp:cNvPr id="0" name=""/>
        <dsp:cNvSpPr/>
      </dsp:nvSpPr>
      <dsp:spPr>
        <a:xfrm>
          <a:off x="5572892" y="1091511"/>
          <a:ext cx="1534218" cy="767109"/>
        </a:xfrm>
        <a:prstGeom prst="rect">
          <a:avLst/>
        </a:prstGeom>
        <a:solidFill>
          <a:srgbClr val="FF999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de-DE" sz="1400" kern="1200" dirty="0">
              <a:solidFill>
                <a:schemeClr val="tx1"/>
              </a:solidFill>
              <a:latin typeface="Roboto" panose="02000000000000000000" pitchFamily="2" charset="0"/>
              <a:ea typeface="Roboto" panose="02000000000000000000" pitchFamily="2" charset="0"/>
            </a:rPr>
            <a:t>Funktion 4</a:t>
          </a:r>
        </a:p>
      </dsp:txBody>
      <dsp:txXfrm>
        <a:off x="5572892" y="1091511"/>
        <a:ext cx="1534218" cy="76710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2883249" cy="505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95" tIns="45798" rIns="91595" bIns="45798" numCol="1" anchor="t" anchorCtr="0" compatLnSpc="1">
            <a:prstTxWarp prst="textNoShape">
              <a:avLst/>
            </a:prstTxWarp>
          </a:bodyPr>
          <a:lstStyle>
            <a:lvl1pPr defTabSz="915988">
              <a:defRPr sz="1200"/>
            </a:lvl1pPr>
          </a:lstStyle>
          <a:p>
            <a:pPr>
              <a:defRPr/>
            </a:pPr>
            <a:endParaRPr lang="de-DE"/>
          </a:p>
        </p:txBody>
      </p:sp>
      <p:sp>
        <p:nvSpPr>
          <p:cNvPr id="51203" name="Rectangle 3"/>
          <p:cNvSpPr>
            <a:spLocks noGrp="1" noChangeArrowheads="1"/>
          </p:cNvSpPr>
          <p:nvPr>
            <p:ph type="dt" sz="quarter" idx="1"/>
          </p:nvPr>
        </p:nvSpPr>
        <p:spPr bwMode="auto">
          <a:xfrm>
            <a:off x="3766825" y="0"/>
            <a:ext cx="2883249" cy="505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95" tIns="45798" rIns="91595" bIns="45798" numCol="1" anchor="t" anchorCtr="0" compatLnSpc="1">
            <a:prstTxWarp prst="textNoShape">
              <a:avLst/>
            </a:prstTxWarp>
          </a:bodyPr>
          <a:lstStyle>
            <a:lvl1pPr algn="r" defTabSz="915988">
              <a:defRPr sz="1200"/>
            </a:lvl1pPr>
          </a:lstStyle>
          <a:p>
            <a:pPr>
              <a:defRPr/>
            </a:pPr>
            <a:endParaRPr lang="de-DE"/>
          </a:p>
        </p:txBody>
      </p:sp>
      <p:sp>
        <p:nvSpPr>
          <p:cNvPr id="51204" name="Rectangle 4"/>
          <p:cNvSpPr>
            <a:spLocks noGrp="1" noChangeArrowheads="1"/>
          </p:cNvSpPr>
          <p:nvPr>
            <p:ph type="ftr" sz="quarter" idx="2"/>
          </p:nvPr>
        </p:nvSpPr>
        <p:spPr bwMode="auto">
          <a:xfrm>
            <a:off x="0" y="9602369"/>
            <a:ext cx="2883249" cy="5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95" tIns="45798" rIns="91595" bIns="45798" numCol="1" anchor="b" anchorCtr="0" compatLnSpc="1">
            <a:prstTxWarp prst="textNoShape">
              <a:avLst/>
            </a:prstTxWarp>
          </a:bodyPr>
          <a:lstStyle>
            <a:lvl1pPr defTabSz="915988">
              <a:defRPr sz="1200"/>
            </a:lvl1pPr>
          </a:lstStyle>
          <a:p>
            <a:pPr>
              <a:defRPr/>
            </a:pPr>
            <a:endParaRPr lang="de-DE"/>
          </a:p>
        </p:txBody>
      </p:sp>
      <p:sp>
        <p:nvSpPr>
          <p:cNvPr id="51205" name="Rectangle 5"/>
          <p:cNvSpPr>
            <a:spLocks noGrp="1" noChangeArrowheads="1"/>
          </p:cNvSpPr>
          <p:nvPr>
            <p:ph type="sldNum" sz="quarter" idx="3"/>
          </p:nvPr>
        </p:nvSpPr>
        <p:spPr bwMode="auto">
          <a:xfrm>
            <a:off x="3766825" y="9602369"/>
            <a:ext cx="2883249" cy="5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95" tIns="45798" rIns="91595" bIns="45798" numCol="1" anchor="b" anchorCtr="0" compatLnSpc="1">
            <a:prstTxWarp prst="textNoShape">
              <a:avLst/>
            </a:prstTxWarp>
          </a:bodyPr>
          <a:lstStyle>
            <a:lvl1pPr algn="r" defTabSz="915988">
              <a:defRPr sz="1200"/>
            </a:lvl1pPr>
          </a:lstStyle>
          <a:p>
            <a:pPr>
              <a:defRPr/>
            </a:pPr>
            <a:fld id="{240B1321-757F-47C7-B83F-E18CCBBA1AF5}" type="slidenum">
              <a:rPr lang="de-DE"/>
              <a:pPr>
                <a:defRPr/>
              </a:pPr>
              <a:t>‹Nr.›</a:t>
            </a:fld>
            <a:endParaRPr lang="de-DE"/>
          </a:p>
        </p:txBody>
      </p:sp>
    </p:spTree>
    <p:extLst>
      <p:ext uri="{BB962C8B-B14F-4D97-AF65-F5344CB8AC3E}">
        <p14:creationId xmlns:p14="http://schemas.microsoft.com/office/powerpoint/2010/main" val="902894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883249" cy="505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95" tIns="45798" rIns="91595" bIns="45798" numCol="1" anchor="t" anchorCtr="0" compatLnSpc="1">
            <a:prstTxWarp prst="textNoShape">
              <a:avLst/>
            </a:prstTxWarp>
          </a:bodyPr>
          <a:lstStyle>
            <a:lvl1pPr defTabSz="915988">
              <a:defRPr sz="1200"/>
            </a:lvl1pPr>
          </a:lstStyle>
          <a:p>
            <a:pPr>
              <a:defRPr/>
            </a:pPr>
            <a:endParaRPr lang="en-GB"/>
          </a:p>
        </p:txBody>
      </p:sp>
      <p:sp>
        <p:nvSpPr>
          <p:cNvPr id="30723" name="Rectangle 3"/>
          <p:cNvSpPr>
            <a:spLocks noGrp="1" noChangeArrowheads="1"/>
          </p:cNvSpPr>
          <p:nvPr>
            <p:ph type="dt" idx="1"/>
          </p:nvPr>
        </p:nvSpPr>
        <p:spPr bwMode="auto">
          <a:xfrm>
            <a:off x="3766825" y="0"/>
            <a:ext cx="2883249" cy="505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95" tIns="45798" rIns="91595" bIns="45798" numCol="1" anchor="t" anchorCtr="0" compatLnSpc="1">
            <a:prstTxWarp prst="textNoShape">
              <a:avLst/>
            </a:prstTxWarp>
          </a:bodyPr>
          <a:lstStyle>
            <a:lvl1pPr algn="r" defTabSz="915988">
              <a:defRPr sz="1200"/>
            </a:lvl1pPr>
          </a:lstStyle>
          <a:p>
            <a:pPr>
              <a:defRPr/>
            </a:pPr>
            <a:endParaRPr lang="en-GB"/>
          </a:p>
        </p:txBody>
      </p:sp>
      <p:sp>
        <p:nvSpPr>
          <p:cNvPr id="25604" name="Rectangle 4"/>
          <p:cNvSpPr>
            <a:spLocks noGrp="1" noRot="1" noChangeAspect="1" noChangeArrowheads="1" noTextEdit="1"/>
          </p:cNvSpPr>
          <p:nvPr>
            <p:ph type="sldImg" idx="2"/>
          </p:nvPr>
        </p:nvSpPr>
        <p:spPr bwMode="auto">
          <a:xfrm>
            <a:off x="-41275" y="758825"/>
            <a:ext cx="6734175" cy="37893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25" name="Rectangle 5"/>
          <p:cNvSpPr>
            <a:spLocks noGrp="1" noChangeArrowheads="1"/>
          </p:cNvSpPr>
          <p:nvPr>
            <p:ph type="body" sz="quarter" idx="3"/>
          </p:nvPr>
        </p:nvSpPr>
        <p:spPr bwMode="auto">
          <a:xfrm>
            <a:off x="665009" y="4801992"/>
            <a:ext cx="5321609" cy="454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95" tIns="45798" rIns="91595" bIns="45798" numCol="1" anchor="t" anchorCtr="0" compatLnSpc="1">
            <a:prstTxWarp prst="textNoShape">
              <a:avLst/>
            </a:prstTxWarp>
          </a:bodyPr>
          <a:lstStyle/>
          <a:p>
            <a:pPr lvl="0"/>
            <a:r>
              <a:rPr lang="en-GB" noProof="0"/>
              <a:t>Textmasterformate durch Klicken bearbeiten</a:t>
            </a:r>
          </a:p>
          <a:p>
            <a:pPr lvl="1"/>
            <a:r>
              <a:rPr lang="en-GB" noProof="0"/>
              <a:t>Zweite Ebene</a:t>
            </a:r>
          </a:p>
          <a:p>
            <a:pPr lvl="2"/>
            <a:r>
              <a:rPr lang="en-GB" noProof="0"/>
              <a:t>Dritte Ebene</a:t>
            </a:r>
          </a:p>
          <a:p>
            <a:pPr lvl="3"/>
            <a:r>
              <a:rPr lang="en-GB" noProof="0"/>
              <a:t>Vierte Ebene</a:t>
            </a:r>
          </a:p>
          <a:p>
            <a:pPr lvl="4"/>
            <a:r>
              <a:rPr lang="en-GB" noProof="0"/>
              <a:t>Fünfte Ebene</a:t>
            </a:r>
          </a:p>
        </p:txBody>
      </p:sp>
      <p:sp>
        <p:nvSpPr>
          <p:cNvPr id="30726" name="Rectangle 6"/>
          <p:cNvSpPr>
            <a:spLocks noGrp="1" noChangeArrowheads="1"/>
          </p:cNvSpPr>
          <p:nvPr>
            <p:ph type="ftr" sz="quarter" idx="4"/>
          </p:nvPr>
        </p:nvSpPr>
        <p:spPr bwMode="auto">
          <a:xfrm>
            <a:off x="0" y="9602369"/>
            <a:ext cx="2883249" cy="5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95" tIns="45798" rIns="91595" bIns="45798" numCol="1" anchor="b" anchorCtr="0" compatLnSpc="1">
            <a:prstTxWarp prst="textNoShape">
              <a:avLst/>
            </a:prstTxWarp>
          </a:bodyPr>
          <a:lstStyle>
            <a:lvl1pPr defTabSz="915988">
              <a:defRPr sz="1200"/>
            </a:lvl1pPr>
          </a:lstStyle>
          <a:p>
            <a:pPr>
              <a:defRPr/>
            </a:pPr>
            <a:endParaRPr lang="en-GB"/>
          </a:p>
        </p:txBody>
      </p:sp>
      <p:sp>
        <p:nvSpPr>
          <p:cNvPr id="30727" name="Rectangle 7"/>
          <p:cNvSpPr>
            <a:spLocks noGrp="1" noChangeArrowheads="1"/>
          </p:cNvSpPr>
          <p:nvPr>
            <p:ph type="sldNum" sz="quarter" idx="5"/>
          </p:nvPr>
        </p:nvSpPr>
        <p:spPr bwMode="auto">
          <a:xfrm>
            <a:off x="3766825" y="9602369"/>
            <a:ext cx="2883249" cy="505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95" tIns="45798" rIns="91595" bIns="45798" numCol="1" anchor="b" anchorCtr="0" compatLnSpc="1">
            <a:prstTxWarp prst="textNoShape">
              <a:avLst/>
            </a:prstTxWarp>
          </a:bodyPr>
          <a:lstStyle>
            <a:lvl1pPr algn="r" defTabSz="915988">
              <a:defRPr sz="1200"/>
            </a:lvl1pPr>
          </a:lstStyle>
          <a:p>
            <a:pPr>
              <a:defRPr/>
            </a:pPr>
            <a:fld id="{82B8104B-170B-4D4B-85CD-3C73426EF1B7}" type="slidenum">
              <a:rPr lang="en-GB"/>
              <a:pPr>
                <a:defRPr/>
              </a:pPr>
              <a:t>‹Nr.›</a:t>
            </a:fld>
            <a:endParaRPr lang="en-GB"/>
          </a:p>
        </p:txBody>
      </p:sp>
    </p:spTree>
    <p:extLst>
      <p:ext uri="{BB962C8B-B14F-4D97-AF65-F5344CB8AC3E}">
        <p14:creationId xmlns:p14="http://schemas.microsoft.com/office/powerpoint/2010/main" val="38158663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1275" y="758825"/>
            <a:ext cx="6734175" cy="3789363"/>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pPr>
              <a:defRPr/>
            </a:pPr>
            <a:fld id="{82B8104B-170B-4D4B-85CD-3C73426EF1B7}" type="slidenum">
              <a:rPr lang="en-GB" smtClean="0"/>
              <a:pPr>
                <a:defRPr/>
              </a:pPr>
              <a:t>1</a:t>
            </a:fld>
            <a:endParaRPr lang="en-GB"/>
          </a:p>
        </p:txBody>
      </p:sp>
    </p:spTree>
    <p:extLst>
      <p:ext uri="{BB962C8B-B14F-4D97-AF65-F5344CB8AC3E}">
        <p14:creationId xmlns:p14="http://schemas.microsoft.com/office/powerpoint/2010/main" val="165856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7975" y="576263"/>
            <a:ext cx="5848350" cy="3290887"/>
          </a:xfrm>
        </p:spPr>
      </p:sp>
      <p:sp>
        <p:nvSpPr>
          <p:cNvPr id="7" name="Notizenplatzhalter 2">
            <a:extLst>
              <a:ext uri="{FF2B5EF4-FFF2-40B4-BE49-F238E27FC236}">
                <a16:creationId xmlns:a16="http://schemas.microsoft.com/office/drawing/2014/main" id="{13948959-6AD2-4069-B60D-FB041089142C}"/>
              </a:ext>
            </a:extLst>
          </p:cNvPr>
          <p:cNvSpPr txBox="1">
            <a:spLocks/>
          </p:cNvSpPr>
          <p:nvPr/>
        </p:nvSpPr>
        <p:spPr bwMode="auto">
          <a:xfrm>
            <a:off x="542950" y="4346822"/>
            <a:ext cx="5347402" cy="546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9" tIns="46080" rIns="92159" bIns="46080" numCol="1" anchor="t" anchorCtr="0" compatLnSpc="1">
            <a:prstTxWarp prst="textNoShape">
              <a:avLst/>
            </a:prstTxWarp>
          </a:bodyPr>
          <a:lst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r>
              <a:rPr lang="de-CH" sz="800"/>
              <a:t>Ihre Notizen:</a:t>
            </a:r>
            <a:endParaRPr lang="de-CH" sz="800" dirty="0"/>
          </a:p>
        </p:txBody>
      </p:sp>
      <p:sp>
        <p:nvSpPr>
          <p:cNvPr id="8" name="Foliennummernplatzhalter 3">
            <a:extLst>
              <a:ext uri="{FF2B5EF4-FFF2-40B4-BE49-F238E27FC236}">
                <a16:creationId xmlns:a16="http://schemas.microsoft.com/office/drawing/2014/main" id="{2A993935-4979-43A2-9AC0-EC4E62E181E5}"/>
              </a:ext>
            </a:extLst>
          </p:cNvPr>
          <p:cNvSpPr txBox="1">
            <a:spLocks/>
          </p:cNvSpPr>
          <p:nvPr/>
        </p:nvSpPr>
        <p:spPr bwMode="auto">
          <a:xfrm>
            <a:off x="5263803" y="9342891"/>
            <a:ext cx="652788" cy="51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9" tIns="46080" rIns="92159" bIns="46080" numCol="1" anchor="b" anchorCtr="0" compatLnSpc="1">
            <a:prstTxWarp prst="textNoShape">
              <a:avLst/>
            </a:prstTxWarp>
          </a:bodyPr>
          <a:lstStyle>
            <a:defPPr>
              <a:defRPr lang="en-GB"/>
            </a:defPPr>
            <a:lvl1pPr algn="r" defTabSz="947590" rtl="0" fontAlgn="base">
              <a:spcBef>
                <a:spcPct val="0"/>
              </a:spcBef>
              <a:spcAft>
                <a:spcPct val="0"/>
              </a:spcAft>
              <a:defRPr sz="800"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82B8104B-170B-4D4B-85CD-3C73426EF1B7}" type="slidenum">
              <a:rPr lang="en-GB" smtClean="0"/>
              <a:pPr>
                <a:defRPr/>
              </a:pPr>
              <a:t>2</a:t>
            </a:fld>
            <a:endParaRPr lang="en-GB"/>
          </a:p>
        </p:txBody>
      </p:sp>
      <p:sp>
        <p:nvSpPr>
          <p:cNvPr id="9" name="Datumsplatzhalter 4">
            <a:extLst>
              <a:ext uri="{FF2B5EF4-FFF2-40B4-BE49-F238E27FC236}">
                <a16:creationId xmlns:a16="http://schemas.microsoft.com/office/drawing/2014/main" id="{B0EE2603-A422-454F-9FCF-9AB5A3A988EA}"/>
              </a:ext>
            </a:extLst>
          </p:cNvPr>
          <p:cNvSpPr txBox="1">
            <a:spLocks/>
          </p:cNvSpPr>
          <p:nvPr/>
        </p:nvSpPr>
        <p:spPr bwMode="auto">
          <a:xfrm>
            <a:off x="2836887" y="9344539"/>
            <a:ext cx="2426917" cy="516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9" tIns="46080" rIns="92159" bIns="46080" numCol="1" anchor="b" anchorCtr="0" compatLnSpc="1">
            <a:prstTxWarp prst="textNoShape">
              <a:avLst/>
            </a:prstTxWarp>
          </a:bodyPr>
          <a:lstStyle>
            <a:defPPr>
              <a:defRPr lang="en-GB"/>
            </a:defPPr>
            <a:lvl1pPr algn="r" defTabSz="947590" rtl="0" fontAlgn="base">
              <a:spcBef>
                <a:spcPct val="0"/>
              </a:spcBef>
              <a:spcAft>
                <a:spcPct val="0"/>
              </a:spcAft>
              <a:defRPr sz="800"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0B4AB0D9-69CA-4FD7-B60C-C213E083D735}" type="datetime1">
              <a:rPr lang="de-DE" smtClean="0"/>
              <a:pPr>
                <a:defRPr/>
              </a:pPr>
              <a:t>05.01.2022</a:t>
            </a:fld>
            <a:endParaRPr lang="en-GB"/>
          </a:p>
        </p:txBody>
      </p:sp>
      <p:sp>
        <p:nvSpPr>
          <p:cNvPr id="10" name="Fußzeilenplatzhalter 5">
            <a:extLst>
              <a:ext uri="{FF2B5EF4-FFF2-40B4-BE49-F238E27FC236}">
                <a16:creationId xmlns:a16="http://schemas.microsoft.com/office/drawing/2014/main" id="{B528CE0D-BE6E-4FA2-BE15-AFFCF3ED6BA4}"/>
              </a:ext>
            </a:extLst>
          </p:cNvPr>
          <p:cNvSpPr txBox="1">
            <a:spLocks/>
          </p:cNvSpPr>
          <p:nvPr/>
        </p:nvSpPr>
        <p:spPr bwMode="auto">
          <a:xfrm>
            <a:off x="559915" y="9342891"/>
            <a:ext cx="2836886" cy="51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9" tIns="46080" rIns="92159" bIns="46080" numCol="1" anchor="b" anchorCtr="0" compatLnSpc="1">
            <a:prstTxWarp prst="textNoShape">
              <a:avLst/>
            </a:prstTxWarp>
          </a:bodyPr>
          <a:lstStyle>
            <a:defPPr>
              <a:defRPr lang="en-GB"/>
            </a:defPPr>
            <a:lvl1pPr algn="l" defTabSz="947590" rtl="0" fontAlgn="base">
              <a:spcBef>
                <a:spcPct val="0"/>
              </a:spcBef>
              <a:spcAft>
                <a:spcPct val="0"/>
              </a:spcAft>
              <a:defRPr sz="800"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GB"/>
              <a:t>Marco Predicatori| Dipl. Erwachsenenbildner HF</a:t>
            </a:r>
            <a:endParaRPr lang="en-GB" dirty="0"/>
          </a:p>
        </p:txBody>
      </p:sp>
    </p:spTree>
    <p:extLst>
      <p:ext uri="{BB962C8B-B14F-4D97-AF65-F5344CB8AC3E}">
        <p14:creationId xmlns:p14="http://schemas.microsoft.com/office/powerpoint/2010/main" val="3635459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4">
            <a:extLst>
              <a:ext uri="{FF2B5EF4-FFF2-40B4-BE49-F238E27FC236}">
                <a16:creationId xmlns:a16="http://schemas.microsoft.com/office/drawing/2014/main" id="{A35814E3-18DE-4DCF-99A4-AA7A6412EC11}"/>
              </a:ext>
            </a:extLst>
          </p:cNvPr>
          <p:cNvSpPr>
            <a:spLocks noGrp="1" noChangeArrowheads="1"/>
          </p:cNvSpPr>
          <p:nvPr>
            <p:ph type="sldNum" sz="quarter"/>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1pPr>
            <a:lvl2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2pPr>
            <a:lvl3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3pPr>
            <a:lvl4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4pPr>
            <a:lvl5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9pPr>
          </a:lstStyle>
          <a:p>
            <a:pPr eaLnBrk="1"/>
            <a:fld id="{3A4A8DD7-8725-4AC9-BB1D-90A6D0D8109E}" type="slidenum">
              <a:rPr lang="de-CH" altLang="de-DE">
                <a:solidFill>
                  <a:srgbClr val="000000"/>
                </a:solidFill>
              </a:rPr>
              <a:pPr eaLnBrk="1"/>
              <a:t>3</a:t>
            </a:fld>
            <a:endParaRPr lang="de-CH" altLang="de-DE">
              <a:solidFill>
                <a:srgbClr val="000000"/>
              </a:solidFill>
            </a:endParaRPr>
          </a:p>
        </p:txBody>
      </p:sp>
      <p:sp>
        <p:nvSpPr>
          <p:cNvPr id="94211" name="Rectangle 1">
            <a:extLst>
              <a:ext uri="{FF2B5EF4-FFF2-40B4-BE49-F238E27FC236}">
                <a16:creationId xmlns:a16="http://schemas.microsoft.com/office/drawing/2014/main" id="{1407D178-1F6C-4294-8EB1-578A42B33BE9}"/>
              </a:ext>
            </a:extLst>
          </p:cNvPr>
          <p:cNvSpPr>
            <a:spLocks noGrp="1" noRot="1" noChangeAspect="1" noChangeArrowheads="1" noTextEdit="1"/>
          </p:cNvSpPr>
          <p:nvPr>
            <p:ph type="sldImg"/>
          </p:nvPr>
        </p:nvSpPr>
        <p:spPr>
          <a:xfrm>
            <a:off x="2251075" y="993775"/>
            <a:ext cx="5559425" cy="3127375"/>
          </a:xfrm>
          <a:solidFill>
            <a:srgbClr val="FFFFFF"/>
          </a:solidFill>
          <a:ln w="25560">
            <a:solidFill>
              <a:srgbClr val="000000"/>
            </a:solidFill>
            <a:miter lim="800000"/>
            <a:headEnd/>
            <a:tailEnd/>
          </a:ln>
        </p:spPr>
      </p:sp>
      <p:sp>
        <p:nvSpPr>
          <p:cNvPr id="94212" name="Rectangle 2">
            <a:extLst>
              <a:ext uri="{FF2B5EF4-FFF2-40B4-BE49-F238E27FC236}">
                <a16:creationId xmlns:a16="http://schemas.microsoft.com/office/drawing/2014/main" id="{12A8FE0D-D4A6-431E-95AD-D19998B90B92}"/>
              </a:ext>
            </a:extLst>
          </p:cNvPr>
          <p:cNvSpPr>
            <a:spLocks noGrp="1" noChangeArrowheads="1"/>
          </p:cNvSpPr>
          <p:nvPr>
            <p:ph type="body" idx="1"/>
          </p:nvPr>
        </p:nvSpPr>
        <p:spPr>
          <a:xfrm>
            <a:off x="1218405" y="4404919"/>
            <a:ext cx="7659212" cy="182072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round/>
                <a:headEnd/>
                <a:tailEnd/>
              </a14:hiddenLine>
            </a:ext>
          </a:extLst>
        </p:spPr>
        <p:txBody>
          <a:bodyPr wrap="none" anchor="ctr"/>
          <a:lstStyle/>
          <a:p>
            <a:endParaRPr lang="de-DE" altLang="de-DE">
              <a:latin typeface="Times New Roman" panose="02020603050405020304" pitchFamily="18" charset="0"/>
            </a:endParaRPr>
          </a:p>
        </p:txBody>
      </p:sp>
    </p:spTree>
    <p:extLst>
      <p:ext uri="{BB962C8B-B14F-4D97-AF65-F5344CB8AC3E}">
        <p14:creationId xmlns:p14="http://schemas.microsoft.com/office/powerpoint/2010/main" val="147213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4">
            <a:extLst>
              <a:ext uri="{FF2B5EF4-FFF2-40B4-BE49-F238E27FC236}">
                <a16:creationId xmlns:a16="http://schemas.microsoft.com/office/drawing/2014/main" id="{A35814E3-18DE-4DCF-99A4-AA7A6412EC11}"/>
              </a:ext>
            </a:extLst>
          </p:cNvPr>
          <p:cNvSpPr>
            <a:spLocks noGrp="1" noChangeArrowheads="1"/>
          </p:cNvSpPr>
          <p:nvPr>
            <p:ph type="sldNum" sz="quarter"/>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1pPr>
            <a:lvl2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2pPr>
            <a:lvl3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3pPr>
            <a:lvl4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4pPr>
            <a:lvl5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9pPr>
          </a:lstStyle>
          <a:p>
            <a:pPr eaLnBrk="1"/>
            <a:fld id="{3A4A8DD7-8725-4AC9-BB1D-90A6D0D8109E}" type="slidenum">
              <a:rPr lang="de-CH" altLang="de-DE">
                <a:solidFill>
                  <a:srgbClr val="000000"/>
                </a:solidFill>
              </a:rPr>
              <a:pPr eaLnBrk="1"/>
              <a:t>4</a:t>
            </a:fld>
            <a:endParaRPr lang="de-CH" altLang="de-DE">
              <a:solidFill>
                <a:srgbClr val="000000"/>
              </a:solidFill>
            </a:endParaRPr>
          </a:p>
        </p:txBody>
      </p:sp>
      <p:sp>
        <p:nvSpPr>
          <p:cNvPr id="94211" name="Rectangle 1">
            <a:extLst>
              <a:ext uri="{FF2B5EF4-FFF2-40B4-BE49-F238E27FC236}">
                <a16:creationId xmlns:a16="http://schemas.microsoft.com/office/drawing/2014/main" id="{1407D178-1F6C-4294-8EB1-578A42B33BE9}"/>
              </a:ext>
            </a:extLst>
          </p:cNvPr>
          <p:cNvSpPr>
            <a:spLocks noGrp="1" noRot="1" noChangeAspect="1" noChangeArrowheads="1" noTextEdit="1"/>
          </p:cNvSpPr>
          <p:nvPr>
            <p:ph type="sldImg"/>
          </p:nvPr>
        </p:nvSpPr>
        <p:spPr>
          <a:xfrm>
            <a:off x="2251075" y="993775"/>
            <a:ext cx="5559425" cy="3127375"/>
          </a:xfrm>
          <a:solidFill>
            <a:srgbClr val="FFFFFF"/>
          </a:solidFill>
          <a:ln w="25560">
            <a:solidFill>
              <a:srgbClr val="000000"/>
            </a:solidFill>
            <a:miter lim="800000"/>
            <a:headEnd/>
            <a:tailEnd/>
          </a:ln>
        </p:spPr>
      </p:sp>
      <p:sp>
        <p:nvSpPr>
          <p:cNvPr id="94212" name="Rectangle 2">
            <a:extLst>
              <a:ext uri="{FF2B5EF4-FFF2-40B4-BE49-F238E27FC236}">
                <a16:creationId xmlns:a16="http://schemas.microsoft.com/office/drawing/2014/main" id="{12A8FE0D-D4A6-431E-95AD-D19998B90B92}"/>
              </a:ext>
            </a:extLst>
          </p:cNvPr>
          <p:cNvSpPr>
            <a:spLocks noGrp="1" noChangeArrowheads="1"/>
          </p:cNvSpPr>
          <p:nvPr>
            <p:ph type="body" idx="1"/>
          </p:nvPr>
        </p:nvSpPr>
        <p:spPr>
          <a:xfrm>
            <a:off x="1218405" y="4404919"/>
            <a:ext cx="7659212" cy="182072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round/>
                <a:headEnd/>
                <a:tailEnd/>
              </a14:hiddenLine>
            </a:ext>
          </a:extLst>
        </p:spPr>
        <p:txBody>
          <a:bodyPr wrap="none" anchor="ctr"/>
          <a:lstStyle/>
          <a:p>
            <a:endParaRPr lang="de-DE" altLang="de-DE">
              <a:latin typeface="Times New Roman" panose="02020603050405020304" pitchFamily="18" charset="0"/>
            </a:endParaRPr>
          </a:p>
        </p:txBody>
      </p:sp>
    </p:spTree>
    <p:extLst>
      <p:ext uri="{BB962C8B-B14F-4D97-AF65-F5344CB8AC3E}">
        <p14:creationId xmlns:p14="http://schemas.microsoft.com/office/powerpoint/2010/main" val="866082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4">
            <a:extLst>
              <a:ext uri="{FF2B5EF4-FFF2-40B4-BE49-F238E27FC236}">
                <a16:creationId xmlns:a16="http://schemas.microsoft.com/office/drawing/2014/main" id="{A35814E3-18DE-4DCF-99A4-AA7A6412EC11}"/>
              </a:ext>
            </a:extLst>
          </p:cNvPr>
          <p:cNvSpPr>
            <a:spLocks noGrp="1" noChangeArrowheads="1"/>
          </p:cNvSpPr>
          <p:nvPr>
            <p:ph type="sldNum" sz="quarter"/>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1pPr>
            <a:lvl2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2pPr>
            <a:lvl3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3pPr>
            <a:lvl4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4pPr>
            <a:lvl5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9pPr>
          </a:lstStyle>
          <a:p>
            <a:pPr eaLnBrk="1"/>
            <a:fld id="{3A4A8DD7-8725-4AC9-BB1D-90A6D0D8109E}" type="slidenum">
              <a:rPr lang="de-CH" altLang="de-DE">
                <a:solidFill>
                  <a:srgbClr val="000000"/>
                </a:solidFill>
              </a:rPr>
              <a:pPr eaLnBrk="1"/>
              <a:t>6</a:t>
            </a:fld>
            <a:endParaRPr lang="de-CH" altLang="de-DE">
              <a:solidFill>
                <a:srgbClr val="000000"/>
              </a:solidFill>
            </a:endParaRPr>
          </a:p>
        </p:txBody>
      </p:sp>
      <p:sp>
        <p:nvSpPr>
          <p:cNvPr id="94211" name="Rectangle 1">
            <a:extLst>
              <a:ext uri="{FF2B5EF4-FFF2-40B4-BE49-F238E27FC236}">
                <a16:creationId xmlns:a16="http://schemas.microsoft.com/office/drawing/2014/main" id="{1407D178-1F6C-4294-8EB1-578A42B33BE9}"/>
              </a:ext>
            </a:extLst>
          </p:cNvPr>
          <p:cNvSpPr>
            <a:spLocks noGrp="1" noRot="1" noChangeAspect="1" noChangeArrowheads="1" noTextEdit="1"/>
          </p:cNvSpPr>
          <p:nvPr>
            <p:ph type="sldImg"/>
          </p:nvPr>
        </p:nvSpPr>
        <p:spPr>
          <a:xfrm>
            <a:off x="2251075" y="993775"/>
            <a:ext cx="5559425" cy="3127375"/>
          </a:xfrm>
          <a:solidFill>
            <a:srgbClr val="FFFFFF"/>
          </a:solidFill>
          <a:ln w="25560">
            <a:solidFill>
              <a:srgbClr val="000000"/>
            </a:solidFill>
            <a:miter lim="800000"/>
            <a:headEnd/>
            <a:tailEnd/>
          </a:ln>
        </p:spPr>
      </p:sp>
      <p:sp>
        <p:nvSpPr>
          <p:cNvPr id="94212" name="Rectangle 2">
            <a:extLst>
              <a:ext uri="{FF2B5EF4-FFF2-40B4-BE49-F238E27FC236}">
                <a16:creationId xmlns:a16="http://schemas.microsoft.com/office/drawing/2014/main" id="{12A8FE0D-D4A6-431E-95AD-D19998B90B92}"/>
              </a:ext>
            </a:extLst>
          </p:cNvPr>
          <p:cNvSpPr>
            <a:spLocks noGrp="1" noChangeArrowheads="1"/>
          </p:cNvSpPr>
          <p:nvPr>
            <p:ph type="body" idx="1"/>
          </p:nvPr>
        </p:nvSpPr>
        <p:spPr>
          <a:xfrm>
            <a:off x="1218405" y="4404919"/>
            <a:ext cx="7659212" cy="182072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round/>
                <a:headEnd/>
                <a:tailEnd/>
              </a14:hiddenLine>
            </a:ext>
          </a:extLst>
        </p:spPr>
        <p:txBody>
          <a:bodyPr wrap="none" anchor="ctr"/>
          <a:lstStyle/>
          <a:p>
            <a:endParaRPr lang="de-DE" altLang="de-DE">
              <a:latin typeface="Times New Roman" panose="02020603050405020304" pitchFamily="18" charset="0"/>
            </a:endParaRPr>
          </a:p>
        </p:txBody>
      </p:sp>
    </p:spTree>
    <p:extLst>
      <p:ext uri="{BB962C8B-B14F-4D97-AF65-F5344CB8AC3E}">
        <p14:creationId xmlns:p14="http://schemas.microsoft.com/office/powerpoint/2010/main" val="64398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4">
            <a:extLst>
              <a:ext uri="{FF2B5EF4-FFF2-40B4-BE49-F238E27FC236}">
                <a16:creationId xmlns:a16="http://schemas.microsoft.com/office/drawing/2014/main" id="{A35814E3-18DE-4DCF-99A4-AA7A6412EC11}"/>
              </a:ext>
            </a:extLst>
          </p:cNvPr>
          <p:cNvSpPr>
            <a:spLocks noGrp="1" noChangeArrowheads="1"/>
          </p:cNvSpPr>
          <p:nvPr>
            <p:ph type="sldNum" sz="quarter"/>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round/>
                <a:headEnd/>
                <a:tailEnd/>
              </a14:hiddenLine>
            </a:ext>
          </a:extLst>
        </p:spPr>
        <p:txBody>
          <a:bodyPr/>
          <a:lstStyle>
            <a:lvl1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1pPr>
            <a:lvl2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2pPr>
            <a:lvl3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3pPr>
            <a:lvl4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4pPr>
            <a:lvl5pPr eaLnBrk="0">
              <a:tabLst>
                <a:tab pos="723900" algn="l"/>
                <a:tab pos="1447800" algn="l"/>
                <a:tab pos="2171700" algn="l"/>
                <a:tab pos="2895600" algn="l"/>
              </a:tabLst>
              <a:defRPr>
                <a:solidFill>
                  <a:schemeClr val="tx1"/>
                </a:solidFill>
                <a:latin typeface="Arial" panose="020B0604020202020204" pitchFamily="34" charset="0"/>
                <a:cs typeface="Arial Unicode MS"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cs typeface="Arial Unicode MS" charset="0"/>
              </a:defRPr>
            </a:lvl9pPr>
          </a:lstStyle>
          <a:p>
            <a:pPr eaLnBrk="1"/>
            <a:fld id="{3A4A8DD7-8725-4AC9-BB1D-90A6D0D8109E}" type="slidenum">
              <a:rPr lang="de-CH" altLang="de-DE">
                <a:solidFill>
                  <a:srgbClr val="000000"/>
                </a:solidFill>
              </a:rPr>
              <a:pPr eaLnBrk="1"/>
              <a:t>8</a:t>
            </a:fld>
            <a:endParaRPr lang="de-CH" altLang="de-DE">
              <a:solidFill>
                <a:srgbClr val="000000"/>
              </a:solidFill>
            </a:endParaRPr>
          </a:p>
        </p:txBody>
      </p:sp>
      <p:sp>
        <p:nvSpPr>
          <p:cNvPr id="94211" name="Rectangle 1">
            <a:extLst>
              <a:ext uri="{FF2B5EF4-FFF2-40B4-BE49-F238E27FC236}">
                <a16:creationId xmlns:a16="http://schemas.microsoft.com/office/drawing/2014/main" id="{1407D178-1F6C-4294-8EB1-578A42B33BE9}"/>
              </a:ext>
            </a:extLst>
          </p:cNvPr>
          <p:cNvSpPr>
            <a:spLocks noGrp="1" noRot="1" noChangeAspect="1" noChangeArrowheads="1" noTextEdit="1"/>
          </p:cNvSpPr>
          <p:nvPr>
            <p:ph type="sldImg"/>
          </p:nvPr>
        </p:nvSpPr>
        <p:spPr>
          <a:xfrm>
            <a:off x="2251075" y="993775"/>
            <a:ext cx="5559425" cy="3127375"/>
          </a:xfrm>
          <a:solidFill>
            <a:srgbClr val="FFFFFF"/>
          </a:solidFill>
          <a:ln w="25560">
            <a:solidFill>
              <a:srgbClr val="000000"/>
            </a:solidFill>
            <a:miter lim="800000"/>
            <a:headEnd/>
            <a:tailEnd/>
          </a:ln>
        </p:spPr>
      </p:sp>
      <p:sp>
        <p:nvSpPr>
          <p:cNvPr id="94212" name="Rectangle 2">
            <a:extLst>
              <a:ext uri="{FF2B5EF4-FFF2-40B4-BE49-F238E27FC236}">
                <a16:creationId xmlns:a16="http://schemas.microsoft.com/office/drawing/2014/main" id="{12A8FE0D-D4A6-431E-95AD-D19998B90B92}"/>
              </a:ext>
            </a:extLst>
          </p:cNvPr>
          <p:cNvSpPr>
            <a:spLocks noGrp="1" noChangeArrowheads="1"/>
          </p:cNvSpPr>
          <p:nvPr>
            <p:ph type="body" idx="1"/>
          </p:nvPr>
        </p:nvSpPr>
        <p:spPr>
          <a:xfrm>
            <a:off x="1218405" y="4404919"/>
            <a:ext cx="7659212" cy="182072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a:solidFill>
                  <a:srgbClr val="000000"/>
                </a:solidFill>
                <a:round/>
                <a:headEnd/>
                <a:tailEnd/>
              </a14:hiddenLine>
            </a:ext>
          </a:extLst>
        </p:spPr>
        <p:txBody>
          <a:bodyPr wrap="none" anchor="ctr"/>
          <a:lstStyle/>
          <a:p>
            <a:endParaRPr lang="de-DE" altLang="de-DE">
              <a:latin typeface="Times New Roman" panose="02020603050405020304" pitchFamily="18" charset="0"/>
            </a:endParaRPr>
          </a:p>
        </p:txBody>
      </p:sp>
    </p:spTree>
    <p:extLst>
      <p:ext uri="{BB962C8B-B14F-4D97-AF65-F5344CB8AC3E}">
        <p14:creationId xmlns:p14="http://schemas.microsoft.com/office/powerpoint/2010/main" val="396202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Fußzeilenplatzhalter 2"/>
          <p:cNvSpPr>
            <a:spLocks noGrp="1"/>
          </p:cNvSpPr>
          <p:nvPr>
            <p:ph type="ftr" sz="quarter" idx="3"/>
          </p:nvPr>
        </p:nvSpPr>
        <p:spPr>
          <a:xfrm>
            <a:off x="275353" y="6378438"/>
            <a:ext cx="3860800" cy="365125"/>
          </a:xfrm>
          <a:prstGeom prst="rect">
            <a:avLst/>
          </a:prstGeom>
        </p:spPr>
        <p:txBody>
          <a:bodyPr vert="horz" lIns="91440" tIns="45720" rIns="91440" bIns="45720" rtlCol="0" anchor="ctr"/>
          <a:lstStyle>
            <a:lvl1pPr algn="ctr">
              <a:defRPr sz="1200">
                <a:solidFill>
                  <a:schemeClr val="tx1"/>
                </a:solidFill>
                <a:latin typeface="Calibri" panose="020F0502020204030204" pitchFamily="34" charset="0"/>
                <a:cs typeface="Calibri" panose="020F0502020204030204" pitchFamily="34" charset="0"/>
              </a:defRPr>
            </a:lvl1pPr>
          </a:lstStyle>
          <a:p>
            <a:r>
              <a:rPr lang="de-CH"/>
              <a:t>Marco Predicatori</a:t>
            </a:r>
            <a:endParaRPr lang="de-CH" dirty="0"/>
          </a:p>
        </p:txBody>
      </p:sp>
      <p:sp>
        <p:nvSpPr>
          <p:cNvPr id="3" name="Foliennummernplatzhalter 3"/>
          <p:cNvSpPr>
            <a:spLocks noGrp="1"/>
          </p:cNvSpPr>
          <p:nvPr>
            <p:ph type="sldNum" sz="quarter" idx="4"/>
          </p:nvPr>
        </p:nvSpPr>
        <p:spPr>
          <a:xfrm>
            <a:off x="4175787" y="6378438"/>
            <a:ext cx="1800200" cy="365125"/>
          </a:xfrm>
          <a:prstGeom prst="rect">
            <a:avLst/>
          </a:prstGeom>
        </p:spPr>
        <p:txBody>
          <a:bodyPr vert="horz" lIns="91440" tIns="45720" rIns="91440" bIns="45720" rtlCol="0" anchor="ctr"/>
          <a:lstStyle>
            <a:lvl1pPr algn="r">
              <a:defRPr sz="1200">
                <a:solidFill>
                  <a:schemeClr val="tx1"/>
                </a:solidFill>
                <a:latin typeface="Calibri" panose="020F0502020204030204" pitchFamily="34" charset="0"/>
                <a:cs typeface="Calibri" panose="020F0502020204030204" pitchFamily="34" charset="0"/>
              </a:defRPr>
            </a:lvl1pPr>
          </a:lstStyle>
          <a:p>
            <a:r>
              <a:rPr lang="de-CH"/>
              <a:t>Seite </a:t>
            </a:r>
            <a:fld id="{8CDF269F-3DD1-4970-B918-0AED7C6BE0F1}" type="slidenum">
              <a:rPr lang="de-CH" smtClean="0"/>
              <a:pPr/>
              <a:t>‹Nr.›</a:t>
            </a:fld>
            <a:endParaRPr lang="de-CH" dirty="0"/>
          </a:p>
        </p:txBody>
      </p:sp>
    </p:spTree>
    <p:extLst>
      <p:ext uri="{BB962C8B-B14F-4D97-AF65-F5344CB8AC3E}">
        <p14:creationId xmlns:p14="http://schemas.microsoft.com/office/powerpoint/2010/main" val="1576636889"/>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8152534"/>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72424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568190"/>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F913C06-49C8-4C36-A3E9-B06B9725F061}"/>
              </a:ext>
            </a:extLst>
          </p:cNvPr>
          <p:cNvSpPr>
            <a:spLocks noGrp="1" noChangeArrowheads="1"/>
          </p:cNvSpPr>
          <p:nvPr>
            <p:ph type="ftr" idx="10"/>
          </p:nvPr>
        </p:nvSpPr>
        <p:spPr>
          <a:ln/>
        </p:spPr>
        <p:txBody>
          <a:bodyPr/>
          <a:lstStyle>
            <a:lvl1pPr>
              <a:defRPr/>
            </a:lvl1pPr>
          </a:lstStyle>
          <a:p>
            <a:pPr>
              <a:defRPr/>
            </a:pPr>
            <a:r>
              <a:rPr lang="de-CH"/>
              <a:t>Marco Predicatori</a:t>
            </a:r>
            <a:endParaRPr lang="de-CH" dirty="0"/>
          </a:p>
        </p:txBody>
      </p:sp>
      <p:sp>
        <p:nvSpPr>
          <p:cNvPr id="3" name="Rectangle 5">
            <a:extLst>
              <a:ext uri="{FF2B5EF4-FFF2-40B4-BE49-F238E27FC236}">
                <a16:creationId xmlns:a16="http://schemas.microsoft.com/office/drawing/2014/main" id="{953643FD-E663-4ECE-B284-882651019636}"/>
              </a:ext>
            </a:extLst>
          </p:cNvPr>
          <p:cNvSpPr>
            <a:spLocks noGrp="1" noChangeArrowheads="1"/>
          </p:cNvSpPr>
          <p:nvPr>
            <p:ph type="sldNum" idx="11"/>
          </p:nvPr>
        </p:nvSpPr>
        <p:spPr>
          <a:ln/>
        </p:spPr>
        <p:txBody>
          <a:bodyPr/>
          <a:lstStyle>
            <a:lvl1pPr>
              <a:defRPr/>
            </a:lvl1pPr>
          </a:lstStyle>
          <a:p>
            <a:endParaRPr lang="de-CH" altLang="de-DE" dirty="0"/>
          </a:p>
        </p:txBody>
      </p:sp>
    </p:spTree>
    <p:extLst>
      <p:ext uri="{BB962C8B-B14F-4D97-AF65-F5344CB8AC3E}">
        <p14:creationId xmlns:p14="http://schemas.microsoft.com/office/powerpoint/2010/main" val="12778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19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30154"/>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58C74C58-5B54-44AE-8080-38FEC466BF45}"/>
              </a:ext>
            </a:extLst>
          </p:cNvPr>
          <p:cNvSpPr/>
          <p:nvPr userDrawn="1"/>
        </p:nvSpPr>
        <p:spPr>
          <a:xfrm>
            <a:off x="920426" y="1268760"/>
            <a:ext cx="5833648" cy="923330"/>
          </a:xfrm>
          <a:prstGeom prst="rect">
            <a:avLst/>
          </a:prstGeom>
        </p:spPr>
        <p:txBody>
          <a:bodyPr wrap="none">
            <a:spAutoFit/>
          </a:bodyPr>
          <a:lstStyle/>
          <a:p>
            <a:r>
              <a:rPr lang="de-DE" sz="5400" b="1" dirty="0">
                <a:latin typeface="Roboto Condensed" panose="02000000000000000000" pitchFamily="2" charset="0"/>
                <a:ea typeface="Roboto Condensed" panose="02000000000000000000" pitchFamily="2" charset="0"/>
                <a:cs typeface="Roboto Condensed" panose="02000000000000000000" pitchFamily="2" charset="0"/>
              </a:rPr>
              <a:t>HEADLINE</a:t>
            </a:r>
            <a:r>
              <a:rPr lang="de-DE" sz="1000" b="1" dirty="0">
                <a:latin typeface="Roboto Condensed" panose="02000000000000000000" pitchFamily="2" charset="0"/>
                <a:ea typeface="Roboto Condensed" panose="02000000000000000000" pitchFamily="2" charset="0"/>
                <a:cs typeface="Roboto Condensed" panose="02000000000000000000" pitchFamily="2" charset="0"/>
              </a:rPr>
              <a:t>ROBOTO CONDENSED BLACK 54_GROSSBUCHSTABEN</a:t>
            </a:r>
            <a:endParaRPr lang="de-CH" sz="5400" b="1"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 name="Rechteck 4">
            <a:extLst>
              <a:ext uri="{FF2B5EF4-FFF2-40B4-BE49-F238E27FC236}">
                <a16:creationId xmlns:a16="http://schemas.microsoft.com/office/drawing/2014/main" id="{37A96B3D-64BC-4B67-A87E-87834E3F1383}"/>
              </a:ext>
            </a:extLst>
          </p:cNvPr>
          <p:cNvSpPr/>
          <p:nvPr userDrawn="1"/>
        </p:nvSpPr>
        <p:spPr>
          <a:xfrm>
            <a:off x="939342" y="2169786"/>
            <a:ext cx="3130985" cy="461665"/>
          </a:xfrm>
          <a:prstGeom prst="rect">
            <a:avLst/>
          </a:prstGeom>
        </p:spPr>
        <p:txBody>
          <a:bodyPr wrap="none">
            <a:spAutoFit/>
          </a:bodyPr>
          <a:lstStyle/>
          <a:p>
            <a:r>
              <a:rPr lang="de-DE" sz="2400" dirty="0">
                <a:latin typeface="Roboto Condensed" panose="02000000000000000000" pitchFamily="2" charset="0"/>
                <a:ea typeface="Roboto Condensed" panose="02000000000000000000" pitchFamily="2" charset="0"/>
                <a:cs typeface="Roboto Condensed" panose="02000000000000000000" pitchFamily="2" charset="0"/>
              </a:rPr>
              <a:t>Sub-Headline </a:t>
            </a:r>
            <a:r>
              <a:rPr lang="de-DE" sz="1000" dirty="0">
                <a:latin typeface="Roboto Condensed" panose="02000000000000000000" pitchFamily="2" charset="0"/>
                <a:ea typeface="Roboto Condensed" panose="02000000000000000000" pitchFamily="2" charset="0"/>
                <a:cs typeface="Roboto Condensed" panose="02000000000000000000" pitchFamily="2" charset="0"/>
              </a:rPr>
              <a:t>ROBOTO CONDENSED 24</a:t>
            </a:r>
            <a:endParaRPr lang="de-CH" sz="1000"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6" name="Rechteck 5">
            <a:extLst>
              <a:ext uri="{FF2B5EF4-FFF2-40B4-BE49-F238E27FC236}">
                <a16:creationId xmlns:a16="http://schemas.microsoft.com/office/drawing/2014/main" id="{9754C18D-A135-483D-B2CA-AAD79830886A}"/>
              </a:ext>
            </a:extLst>
          </p:cNvPr>
          <p:cNvSpPr/>
          <p:nvPr userDrawn="1"/>
        </p:nvSpPr>
        <p:spPr>
          <a:xfrm>
            <a:off x="939341" y="2901423"/>
            <a:ext cx="8757059" cy="3231654"/>
          </a:xfrm>
          <a:prstGeom prst="rect">
            <a:avLst/>
          </a:prstGeom>
        </p:spPr>
        <p:txBody>
          <a:bodyPr wrap="square">
            <a:spAutoFit/>
          </a:bodyPr>
          <a:lstStyle/>
          <a:p>
            <a:pPr marL="0" marR="0" lvl="0" indent="0" algn="l" defTabSz="914400" rtl="0" eaLnBrk="1" fontAlgn="base" latinLnBrk="0" hangingPunct="1">
              <a:lnSpc>
                <a:spcPct val="200000"/>
              </a:lnSpc>
              <a:spcBef>
                <a:spcPct val="0"/>
              </a:spcBef>
              <a:spcAft>
                <a:spcPct val="0"/>
              </a:spcAft>
              <a:buClrTx/>
              <a:buSzTx/>
              <a:buFontTx/>
              <a:buNone/>
              <a:tabLst/>
              <a:defRPr/>
            </a:pPr>
            <a:r>
              <a:rPr lang="de-DE" sz="1800" dirty="0">
                <a:latin typeface="Roboto Condensed Light" panose="02000000000000000000" pitchFamily="2" charset="0"/>
                <a:ea typeface="Roboto Condensed Light" panose="02000000000000000000" pitchFamily="2" charset="0"/>
                <a:cs typeface="Roboto Condensed Light" panose="02000000000000000000" pitchFamily="2" charset="0"/>
              </a:rPr>
              <a:t>- Text Blindtext Text Blindtext Text Blindtext Text Blindtext Text Blindtext Text Blindtext</a:t>
            </a:r>
            <a:endParaRPr lang="de-CH"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lang="de-DE" sz="1800" dirty="0">
                <a:latin typeface="Roboto Condensed Light" panose="02000000000000000000" pitchFamily="2" charset="0"/>
                <a:ea typeface="Roboto Condensed Light" panose="02000000000000000000" pitchFamily="2" charset="0"/>
                <a:cs typeface="Roboto Condensed Light" panose="02000000000000000000" pitchFamily="2" charset="0"/>
              </a:rPr>
              <a:t>- Text Blindtext Text Blindtext Text Blindtext Text Blindtext</a:t>
            </a:r>
            <a:endParaRPr lang="de-CH"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lang="de-DE" sz="1800" dirty="0">
                <a:latin typeface="Roboto Condensed Light" panose="02000000000000000000" pitchFamily="2" charset="0"/>
                <a:ea typeface="Roboto Condensed Light" panose="02000000000000000000" pitchFamily="2" charset="0"/>
                <a:cs typeface="Roboto Condensed Light" panose="02000000000000000000" pitchFamily="2" charset="0"/>
              </a:rPr>
              <a:t>- Text Blindtext Text Blindtext Text Blindtext</a:t>
            </a:r>
            <a:endParaRPr lang="de-CH"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lang="de-DE" sz="1800" dirty="0">
                <a:latin typeface="Roboto Condensed Light" panose="02000000000000000000" pitchFamily="2" charset="0"/>
                <a:ea typeface="Roboto Condensed Light" panose="02000000000000000000" pitchFamily="2" charset="0"/>
                <a:cs typeface="Roboto Condensed Light" panose="02000000000000000000" pitchFamily="2" charset="0"/>
              </a:rPr>
              <a:t>- Text Blindtext Text Blindtext</a:t>
            </a:r>
            <a:endParaRPr lang="de-CH" sz="1800" dirty="0">
              <a:latin typeface="Roboto Condensed Light" panose="02000000000000000000" pitchFamily="2" charset="0"/>
              <a:ea typeface="Roboto Condensed Light" panose="02000000000000000000" pitchFamily="2" charset="0"/>
              <a:cs typeface="Roboto Condensed Light" panose="02000000000000000000" pitchFamily="2" charset="0"/>
            </a:endParaRPr>
          </a:p>
          <a:p>
            <a:pPr marL="0" marR="0" lvl="0" indent="0" algn="l" defTabSz="914400" rtl="0" eaLnBrk="1" fontAlgn="base" latinLnBrk="0" hangingPunct="1">
              <a:lnSpc>
                <a:spcPct val="200000"/>
              </a:lnSpc>
              <a:spcBef>
                <a:spcPct val="0"/>
              </a:spcBef>
              <a:spcAft>
                <a:spcPct val="0"/>
              </a:spcAft>
              <a:buClrTx/>
              <a:buSzTx/>
              <a:buFontTx/>
              <a:buNone/>
              <a:tabLst/>
              <a:defRPr/>
            </a:pPr>
            <a:r>
              <a:rPr lang="de-DE" sz="1800" dirty="0">
                <a:latin typeface="Roboto Condensed Light" panose="02000000000000000000" pitchFamily="2" charset="0"/>
                <a:ea typeface="Roboto Condensed Light" panose="02000000000000000000" pitchFamily="2" charset="0"/>
                <a:cs typeface="Roboto Condensed Light" panose="02000000000000000000" pitchFamily="2" charset="0"/>
              </a:rPr>
              <a:t>- Text Blindtext  </a:t>
            </a:r>
            <a:r>
              <a:rPr lang="de-DE" sz="1000" dirty="0">
                <a:latin typeface="Roboto Condensed Light" panose="02000000000000000000" pitchFamily="2" charset="0"/>
                <a:ea typeface="Roboto Condensed Light" panose="02000000000000000000" pitchFamily="2" charset="0"/>
                <a:cs typeface="Roboto Condensed Light" panose="02000000000000000000" pitchFamily="2" charset="0"/>
              </a:rPr>
              <a:t>ROBOTO CONDENSED LIGHT 18_ABSATZ 2-FACH</a:t>
            </a:r>
            <a:endParaRPr lang="de-CH" sz="1800" dirty="0">
              <a:latin typeface="Roboto Condensed" panose="02000000000000000000" pitchFamily="2" charset="0"/>
              <a:ea typeface="Roboto Condensed" panose="02000000000000000000" pitchFamily="2" charset="0"/>
              <a:cs typeface="Roboto Condensed" panose="02000000000000000000" pitchFamily="2" charset="0"/>
            </a:endParaRPr>
          </a:p>
          <a:p>
            <a:pPr rtl="0"/>
            <a:endParaRPr lang="de-CH" sz="2400"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3395128521"/>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ußzeilenplatzhalter 2"/>
          <p:cNvSpPr>
            <a:spLocks noGrp="1"/>
          </p:cNvSpPr>
          <p:nvPr>
            <p:ph type="ftr" sz="quarter" idx="3"/>
          </p:nvPr>
        </p:nvSpPr>
        <p:spPr>
          <a:xfrm>
            <a:off x="275353" y="6378438"/>
            <a:ext cx="3860800" cy="365125"/>
          </a:xfrm>
          <a:prstGeom prst="rect">
            <a:avLst/>
          </a:prstGeom>
        </p:spPr>
        <p:txBody>
          <a:bodyPr vert="horz" lIns="91440" tIns="45720" rIns="91440" bIns="45720" rtlCol="0" anchor="ctr"/>
          <a:lstStyle>
            <a:lvl1pPr algn="ctr">
              <a:defRPr sz="1200">
                <a:solidFill>
                  <a:schemeClr val="tx1"/>
                </a:solidFill>
                <a:latin typeface="Calibri" panose="020F0502020204030204" pitchFamily="34" charset="0"/>
                <a:cs typeface="Calibri" panose="020F0502020204030204" pitchFamily="34" charset="0"/>
              </a:defRPr>
            </a:lvl1pPr>
          </a:lstStyle>
          <a:p>
            <a:r>
              <a:rPr lang="de-CH"/>
              <a:t>Marco Predicatori</a:t>
            </a:r>
            <a:endParaRPr lang="de-CH" dirty="0"/>
          </a:p>
        </p:txBody>
      </p:sp>
      <p:sp>
        <p:nvSpPr>
          <p:cNvPr id="3" name="Foliennummernplatzhalter 3"/>
          <p:cNvSpPr>
            <a:spLocks noGrp="1"/>
          </p:cNvSpPr>
          <p:nvPr>
            <p:ph type="sldNum" sz="quarter" idx="4"/>
          </p:nvPr>
        </p:nvSpPr>
        <p:spPr>
          <a:xfrm>
            <a:off x="4175787" y="6378438"/>
            <a:ext cx="1800200" cy="365125"/>
          </a:xfrm>
          <a:prstGeom prst="rect">
            <a:avLst/>
          </a:prstGeom>
        </p:spPr>
        <p:txBody>
          <a:bodyPr vert="horz" lIns="91440" tIns="45720" rIns="91440" bIns="45720" rtlCol="0" anchor="ctr"/>
          <a:lstStyle>
            <a:lvl1pPr algn="r">
              <a:defRPr sz="1200">
                <a:solidFill>
                  <a:schemeClr val="tx1"/>
                </a:solidFill>
                <a:latin typeface="Calibri" panose="020F0502020204030204" pitchFamily="34" charset="0"/>
                <a:cs typeface="Calibri" panose="020F0502020204030204" pitchFamily="34" charset="0"/>
              </a:defRPr>
            </a:lvl1pPr>
          </a:lstStyle>
          <a:p>
            <a:r>
              <a:rPr lang="de-CH"/>
              <a:t>Seite </a:t>
            </a:r>
            <a:fld id="{8CDF269F-3DD1-4970-B918-0AED7C6BE0F1}" type="slidenum">
              <a:rPr lang="de-CH" smtClean="0"/>
              <a:pPr/>
              <a:t>‹Nr.›</a:t>
            </a:fld>
            <a:endParaRPr lang="de-CH" dirty="0"/>
          </a:p>
        </p:txBody>
      </p:sp>
    </p:spTree>
    <p:extLst>
      <p:ext uri="{BB962C8B-B14F-4D97-AF65-F5344CB8AC3E}">
        <p14:creationId xmlns:p14="http://schemas.microsoft.com/office/powerpoint/2010/main" val="57518836"/>
      </p:ext>
    </p:extLst>
  </p:cSld>
  <p:clrMap bg1="lt1" tx1="dk1" bg2="lt2" tx2="dk2" accent1="accent1" accent2="accent2" accent3="accent3" accent4="accent4" accent5="accent5" accent6="accent6" hlink="hlink" folHlink="folHlink"/>
  <p:sldLayoutIdLst>
    <p:sldLayoutId id="2147483891" r:id="rId1"/>
  </p:sldLayoutIdLst>
  <p:transition spd="slow">
    <p:fade/>
  </p:transition>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9316F9E-1C93-4EB7-B812-0FE54D90E7B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980038"/>
            <a:ext cx="12216680" cy="8144453"/>
          </a:xfrm>
          <a:prstGeom prst="rect">
            <a:avLst/>
          </a:prstGeom>
        </p:spPr>
      </p:pic>
      <p:pic>
        <p:nvPicPr>
          <p:cNvPr id="7" name="Grafik 6">
            <a:extLst>
              <a:ext uri="{FF2B5EF4-FFF2-40B4-BE49-F238E27FC236}">
                <a16:creationId xmlns:a16="http://schemas.microsoft.com/office/drawing/2014/main" id="{BE1A0F70-E483-4297-AF98-8E23DC13D0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07961" y="330038"/>
            <a:ext cx="2778649" cy="691977"/>
          </a:xfrm>
          <a:prstGeom prst="rect">
            <a:avLst/>
          </a:prstGeom>
        </p:spPr>
      </p:pic>
      <p:pic>
        <p:nvPicPr>
          <p:cNvPr id="6" name="Grafik 5">
            <a:extLst>
              <a:ext uri="{FF2B5EF4-FFF2-40B4-BE49-F238E27FC236}">
                <a16:creationId xmlns:a16="http://schemas.microsoft.com/office/drawing/2014/main" id="{5642D7CC-3CF9-474D-981F-099BFB13EA43}"/>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5703"/>
          <a:stretch/>
        </p:blipFill>
        <p:spPr>
          <a:xfrm>
            <a:off x="0" y="0"/>
            <a:ext cx="11496600" cy="6857999"/>
          </a:xfrm>
          <a:prstGeom prst="rect">
            <a:avLst/>
          </a:prstGeom>
        </p:spPr>
      </p:pic>
    </p:spTree>
    <p:extLst>
      <p:ext uri="{BB962C8B-B14F-4D97-AF65-F5344CB8AC3E}">
        <p14:creationId xmlns:p14="http://schemas.microsoft.com/office/powerpoint/2010/main" val="2845732191"/>
      </p:ext>
    </p:extLst>
  </p:cSld>
  <p:clrMap bg1="lt1" tx1="dk1" bg2="lt2" tx2="dk2" accent1="accent1" accent2="accent2" accent3="accent3" accent4="accent4" accent5="accent5" accent6="accent6" hlink="hlink" folHlink="folHlink"/>
  <p:sldLayoutIdLst>
    <p:sldLayoutId id="2147483893" r:id="rId1"/>
  </p:sldLayoutIdLst>
  <p:transition spd="slow">
    <p:fade/>
  </p:transition>
  <p:hf sldNum="0" hdr="0" dt="0"/>
  <p:txStyles>
    <p:titleStyle>
      <a:lvl1pPr algn="l" rtl="0" eaLnBrk="0" fontAlgn="base" hangingPunct="0">
        <a:spcBef>
          <a:spcPct val="0"/>
        </a:spcBef>
        <a:spcAft>
          <a:spcPct val="0"/>
        </a:spcAft>
        <a:defRPr sz="4400" b="1">
          <a:solidFill>
            <a:srgbClr val="FDB603"/>
          </a:solidFill>
          <a:latin typeface="Calibri" panose="020F0502020204030204" pitchFamily="34" charset="0"/>
          <a:ea typeface="+mj-ea"/>
          <a:cs typeface="+mj-cs"/>
        </a:defRPr>
      </a:lvl1pPr>
      <a:lvl2pPr algn="l" rtl="0" eaLnBrk="0" fontAlgn="base" hangingPunct="0">
        <a:spcBef>
          <a:spcPct val="0"/>
        </a:spcBef>
        <a:spcAft>
          <a:spcPct val="0"/>
        </a:spcAft>
        <a:defRPr sz="4400" b="1">
          <a:solidFill>
            <a:srgbClr val="FDB603"/>
          </a:solidFill>
          <a:latin typeface="Arial" charset="0"/>
        </a:defRPr>
      </a:lvl2pPr>
      <a:lvl3pPr algn="l" rtl="0" eaLnBrk="0" fontAlgn="base" hangingPunct="0">
        <a:spcBef>
          <a:spcPct val="0"/>
        </a:spcBef>
        <a:spcAft>
          <a:spcPct val="0"/>
        </a:spcAft>
        <a:defRPr sz="4400" b="1">
          <a:solidFill>
            <a:srgbClr val="FDB603"/>
          </a:solidFill>
          <a:latin typeface="Arial" charset="0"/>
        </a:defRPr>
      </a:lvl3pPr>
      <a:lvl4pPr algn="l" rtl="0" eaLnBrk="0" fontAlgn="base" hangingPunct="0">
        <a:spcBef>
          <a:spcPct val="0"/>
        </a:spcBef>
        <a:spcAft>
          <a:spcPct val="0"/>
        </a:spcAft>
        <a:defRPr sz="4400" b="1">
          <a:solidFill>
            <a:srgbClr val="FDB603"/>
          </a:solidFill>
          <a:latin typeface="Arial" charset="0"/>
        </a:defRPr>
      </a:lvl4pPr>
      <a:lvl5pPr algn="l" rtl="0" eaLnBrk="0" fontAlgn="base" hangingPunct="0">
        <a:spcBef>
          <a:spcPct val="0"/>
        </a:spcBef>
        <a:spcAft>
          <a:spcPct val="0"/>
        </a:spcAft>
        <a:defRPr sz="4400" b="1">
          <a:solidFill>
            <a:srgbClr val="FDB603"/>
          </a:solidFill>
          <a:latin typeface="Arial" charset="0"/>
        </a:defRPr>
      </a:lvl5pPr>
      <a:lvl6pPr marL="457200" algn="l" rtl="0" fontAlgn="base">
        <a:spcBef>
          <a:spcPct val="0"/>
        </a:spcBef>
        <a:spcAft>
          <a:spcPct val="0"/>
        </a:spcAft>
        <a:defRPr sz="4400" b="1">
          <a:solidFill>
            <a:srgbClr val="FDB603"/>
          </a:solidFill>
          <a:latin typeface="Arial" charset="0"/>
        </a:defRPr>
      </a:lvl6pPr>
      <a:lvl7pPr marL="914400" algn="l" rtl="0" fontAlgn="base">
        <a:spcBef>
          <a:spcPct val="0"/>
        </a:spcBef>
        <a:spcAft>
          <a:spcPct val="0"/>
        </a:spcAft>
        <a:defRPr sz="4400" b="1">
          <a:solidFill>
            <a:srgbClr val="FDB603"/>
          </a:solidFill>
          <a:latin typeface="Arial" charset="0"/>
        </a:defRPr>
      </a:lvl7pPr>
      <a:lvl8pPr marL="1371600" algn="l" rtl="0" fontAlgn="base">
        <a:spcBef>
          <a:spcPct val="0"/>
        </a:spcBef>
        <a:spcAft>
          <a:spcPct val="0"/>
        </a:spcAft>
        <a:defRPr sz="4400" b="1">
          <a:solidFill>
            <a:srgbClr val="FDB603"/>
          </a:solidFill>
          <a:latin typeface="Arial" charset="0"/>
        </a:defRPr>
      </a:lvl8pPr>
      <a:lvl9pPr marL="1828800" algn="l" rtl="0" fontAlgn="base">
        <a:spcBef>
          <a:spcPct val="0"/>
        </a:spcBef>
        <a:spcAft>
          <a:spcPct val="0"/>
        </a:spcAft>
        <a:defRPr sz="4400" b="1">
          <a:solidFill>
            <a:srgbClr val="FDB603"/>
          </a:solidFill>
          <a:latin typeface="Arial" charset="0"/>
        </a:defRPr>
      </a:lvl9pPr>
    </p:titleStyle>
    <p:body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89316F9E-1C93-4EB7-B812-0FE54D90E7B6}"/>
              </a:ext>
            </a:extLst>
          </p:cNvPr>
          <p:cNvPicPr>
            <a:picLocks noChangeAspect="1"/>
          </p:cNvPicPr>
          <p:nvPr userDrawn="1"/>
        </p:nvPicPr>
        <p:blipFill>
          <a:blip r:embed="rId6" cstate="print">
            <a:alphaModFix amt="5000"/>
            <a:extLst>
              <a:ext uri="{28A0092B-C50C-407E-A947-70E740481C1C}">
                <a14:useLocalDpi xmlns:a14="http://schemas.microsoft.com/office/drawing/2010/main" val="0"/>
              </a:ext>
            </a:extLst>
          </a:blip>
          <a:stretch>
            <a:fillRect/>
          </a:stretch>
        </p:blipFill>
        <p:spPr>
          <a:xfrm>
            <a:off x="0" y="-980038"/>
            <a:ext cx="12216680" cy="8144453"/>
          </a:xfrm>
          <a:prstGeom prst="rect">
            <a:avLst/>
          </a:prstGeom>
        </p:spPr>
      </p:pic>
      <p:pic>
        <p:nvPicPr>
          <p:cNvPr id="7" name="Grafik 6">
            <a:extLst>
              <a:ext uri="{FF2B5EF4-FFF2-40B4-BE49-F238E27FC236}">
                <a16:creationId xmlns:a16="http://schemas.microsoft.com/office/drawing/2014/main" id="{BE1A0F70-E483-4297-AF98-8E23DC13D034}"/>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807961" y="330038"/>
            <a:ext cx="2778649" cy="691977"/>
          </a:xfrm>
          <a:prstGeom prst="rect">
            <a:avLst/>
          </a:prstGeom>
        </p:spPr>
      </p:pic>
      <p:pic>
        <p:nvPicPr>
          <p:cNvPr id="6" name="Grafik 5" descr="Ein Bild, das Essen enthält.&#10;&#10;Automatisch generierte Beschreibung">
            <a:extLst>
              <a:ext uri="{FF2B5EF4-FFF2-40B4-BE49-F238E27FC236}">
                <a16:creationId xmlns:a16="http://schemas.microsoft.com/office/drawing/2014/main" id="{E18C6CAE-3756-4240-A435-53BA42FDC17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Box 2">
            <a:extLst>
              <a:ext uri="{FF2B5EF4-FFF2-40B4-BE49-F238E27FC236}">
                <a16:creationId xmlns:a16="http://schemas.microsoft.com/office/drawing/2014/main" id="{A4D2F4B2-8D0A-4442-BC40-1B68D9BA002D}"/>
              </a:ext>
            </a:extLst>
          </p:cNvPr>
          <p:cNvSpPr txBox="1">
            <a:spLocks noChangeArrowheads="1"/>
          </p:cNvSpPr>
          <p:nvPr userDrawn="1"/>
        </p:nvSpPr>
        <p:spPr bwMode="auto">
          <a:xfrm>
            <a:off x="7941204" y="6209940"/>
            <a:ext cx="269059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Unicode MS" charset="0"/>
              </a:defRPr>
            </a:lvl1pPr>
            <a:lvl2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Unicode MS" charset="0"/>
              </a:defRPr>
            </a:lvl2pPr>
            <a:lvl3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Unicode MS" charset="0"/>
              </a:defRPr>
            </a:lvl3pPr>
            <a:lvl4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Unicode MS" charset="0"/>
              </a:defRPr>
            </a:lvl4pPr>
            <a:lvl5pPr eaLnBrk="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Unicode MS" charset="0"/>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Unicode MS" charset="0"/>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Unicode MS" charset="0"/>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Unicode MS" charset="0"/>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cs typeface="Arial Unicode MS" charset="0"/>
              </a:defRPr>
            </a:lvl9pPr>
          </a:lstStyle>
          <a:p>
            <a:pPr eaLnBrk="1" hangingPunct="1">
              <a:lnSpc>
                <a:spcPct val="100000"/>
              </a:lnSpc>
            </a:pPr>
            <a:r>
              <a:rPr lang="de-CH" altLang="de-DE" sz="1000" dirty="0">
                <a:solidFill>
                  <a:schemeClr val="bg1"/>
                </a:solidFill>
              </a:rPr>
              <a:t>Zur Verfügung gestellt von © Marco Predicatori</a:t>
            </a:r>
          </a:p>
        </p:txBody>
      </p:sp>
      <p:sp>
        <p:nvSpPr>
          <p:cNvPr id="8" name="Foliennummernplatzhalter 3">
            <a:extLst>
              <a:ext uri="{FF2B5EF4-FFF2-40B4-BE49-F238E27FC236}">
                <a16:creationId xmlns:a16="http://schemas.microsoft.com/office/drawing/2014/main" id="{F532F81A-8A33-4202-84DE-3F19D6B91142}"/>
              </a:ext>
            </a:extLst>
          </p:cNvPr>
          <p:cNvSpPr txBox="1">
            <a:spLocks/>
          </p:cNvSpPr>
          <p:nvPr userDrawn="1"/>
        </p:nvSpPr>
        <p:spPr>
          <a:xfrm>
            <a:off x="9291355" y="6492875"/>
            <a:ext cx="1350150" cy="365125"/>
          </a:xfrm>
          <a:prstGeom prst="rect">
            <a:avLst/>
          </a:prstGeom>
        </p:spPr>
        <p:txBody>
          <a:bodyPr vert="horz" lIns="91440" tIns="45720" rIns="91440" bIns="45720" rtlCol="0" anchor="ctr"/>
          <a:lstStyle>
            <a:defPPr>
              <a:defRPr lang="en-GB"/>
            </a:defPPr>
            <a:lvl1pPr algn="r" rtl="0" fontAlgn="base">
              <a:spcBef>
                <a:spcPct val="0"/>
              </a:spcBef>
              <a:spcAft>
                <a:spcPct val="0"/>
              </a:spcAft>
              <a:defRPr sz="12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de-CH" sz="1000" dirty="0">
                <a:solidFill>
                  <a:schemeClr val="bg1"/>
                </a:solidFill>
                <a:latin typeface="Calibri Light" panose="020F0302020204030204" pitchFamily="34" charset="0"/>
                <a:cs typeface="Calibri Light" panose="020F0302020204030204" pitchFamily="34" charset="0"/>
              </a:rPr>
              <a:t>Seite </a:t>
            </a:r>
            <a:fld id="{8CDF269F-3DD1-4970-B918-0AED7C6BE0F1}" type="slidenum">
              <a:rPr lang="de-CH" sz="1000">
                <a:solidFill>
                  <a:schemeClr val="bg1"/>
                </a:solidFill>
                <a:latin typeface="Calibri Light" panose="020F0302020204030204" pitchFamily="34" charset="0"/>
                <a:cs typeface="Calibri Light" panose="020F0302020204030204" pitchFamily="34" charset="0"/>
              </a:rPr>
              <a:pPr/>
              <a:t>‹Nr.›</a:t>
            </a:fld>
            <a:endParaRPr lang="de-CH" sz="1000" dirty="0">
              <a:solidFill>
                <a:schemeClr val="bg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53488528"/>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904" r:id="rId3"/>
    <p:sldLayoutId id="2147483905" r:id="rId4"/>
  </p:sldLayoutIdLst>
  <p:transition spd="slow">
    <p:fade/>
  </p:transition>
  <p:hf sldNum="0" hdr="0" dt="0"/>
  <p:txStyles>
    <p:titleStyle>
      <a:lvl1pPr algn="l" rtl="0" eaLnBrk="0" fontAlgn="base" hangingPunct="0">
        <a:spcBef>
          <a:spcPct val="0"/>
        </a:spcBef>
        <a:spcAft>
          <a:spcPct val="0"/>
        </a:spcAft>
        <a:defRPr sz="4400" b="1">
          <a:solidFill>
            <a:srgbClr val="FDB603"/>
          </a:solidFill>
          <a:latin typeface="Calibri" panose="020F0502020204030204" pitchFamily="34" charset="0"/>
          <a:ea typeface="+mj-ea"/>
          <a:cs typeface="+mj-cs"/>
        </a:defRPr>
      </a:lvl1pPr>
      <a:lvl2pPr algn="l" rtl="0" eaLnBrk="0" fontAlgn="base" hangingPunct="0">
        <a:spcBef>
          <a:spcPct val="0"/>
        </a:spcBef>
        <a:spcAft>
          <a:spcPct val="0"/>
        </a:spcAft>
        <a:defRPr sz="4400" b="1">
          <a:solidFill>
            <a:srgbClr val="FDB603"/>
          </a:solidFill>
          <a:latin typeface="Arial" charset="0"/>
        </a:defRPr>
      </a:lvl2pPr>
      <a:lvl3pPr algn="l" rtl="0" eaLnBrk="0" fontAlgn="base" hangingPunct="0">
        <a:spcBef>
          <a:spcPct val="0"/>
        </a:spcBef>
        <a:spcAft>
          <a:spcPct val="0"/>
        </a:spcAft>
        <a:defRPr sz="4400" b="1">
          <a:solidFill>
            <a:srgbClr val="FDB603"/>
          </a:solidFill>
          <a:latin typeface="Arial" charset="0"/>
        </a:defRPr>
      </a:lvl3pPr>
      <a:lvl4pPr algn="l" rtl="0" eaLnBrk="0" fontAlgn="base" hangingPunct="0">
        <a:spcBef>
          <a:spcPct val="0"/>
        </a:spcBef>
        <a:spcAft>
          <a:spcPct val="0"/>
        </a:spcAft>
        <a:defRPr sz="4400" b="1">
          <a:solidFill>
            <a:srgbClr val="FDB603"/>
          </a:solidFill>
          <a:latin typeface="Arial" charset="0"/>
        </a:defRPr>
      </a:lvl4pPr>
      <a:lvl5pPr algn="l" rtl="0" eaLnBrk="0" fontAlgn="base" hangingPunct="0">
        <a:spcBef>
          <a:spcPct val="0"/>
        </a:spcBef>
        <a:spcAft>
          <a:spcPct val="0"/>
        </a:spcAft>
        <a:defRPr sz="4400" b="1">
          <a:solidFill>
            <a:srgbClr val="FDB603"/>
          </a:solidFill>
          <a:latin typeface="Arial" charset="0"/>
        </a:defRPr>
      </a:lvl5pPr>
      <a:lvl6pPr marL="457200" algn="l" rtl="0" fontAlgn="base">
        <a:spcBef>
          <a:spcPct val="0"/>
        </a:spcBef>
        <a:spcAft>
          <a:spcPct val="0"/>
        </a:spcAft>
        <a:defRPr sz="4400" b="1">
          <a:solidFill>
            <a:srgbClr val="FDB603"/>
          </a:solidFill>
          <a:latin typeface="Arial" charset="0"/>
        </a:defRPr>
      </a:lvl6pPr>
      <a:lvl7pPr marL="914400" algn="l" rtl="0" fontAlgn="base">
        <a:spcBef>
          <a:spcPct val="0"/>
        </a:spcBef>
        <a:spcAft>
          <a:spcPct val="0"/>
        </a:spcAft>
        <a:defRPr sz="4400" b="1">
          <a:solidFill>
            <a:srgbClr val="FDB603"/>
          </a:solidFill>
          <a:latin typeface="Arial" charset="0"/>
        </a:defRPr>
      </a:lvl7pPr>
      <a:lvl8pPr marL="1371600" algn="l" rtl="0" fontAlgn="base">
        <a:spcBef>
          <a:spcPct val="0"/>
        </a:spcBef>
        <a:spcAft>
          <a:spcPct val="0"/>
        </a:spcAft>
        <a:defRPr sz="4400" b="1">
          <a:solidFill>
            <a:srgbClr val="FDB603"/>
          </a:solidFill>
          <a:latin typeface="Arial" charset="0"/>
        </a:defRPr>
      </a:lvl8pPr>
      <a:lvl9pPr marL="1828800" algn="l" rtl="0" fontAlgn="base">
        <a:spcBef>
          <a:spcPct val="0"/>
        </a:spcBef>
        <a:spcAft>
          <a:spcPct val="0"/>
        </a:spcAft>
        <a:defRPr sz="4400" b="1">
          <a:solidFill>
            <a:srgbClr val="FDB603"/>
          </a:solidFill>
          <a:latin typeface="Arial" charset="0"/>
        </a:defRPr>
      </a:lvl9pPr>
    </p:titleStyle>
    <p:body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BE1A0F70-E483-4297-AF98-8E23DC13D0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07961" y="330038"/>
            <a:ext cx="2778649" cy="691977"/>
          </a:xfrm>
          <a:prstGeom prst="rect">
            <a:avLst/>
          </a:prstGeom>
        </p:spPr>
      </p:pic>
      <p:pic>
        <p:nvPicPr>
          <p:cNvPr id="3" name="Grafik 2" descr="Ein Bild, das Essen enthält.&#10;&#10;Automatisch generierte Beschreibung">
            <a:extLst>
              <a:ext uri="{FF2B5EF4-FFF2-40B4-BE49-F238E27FC236}">
                <a16:creationId xmlns:a16="http://schemas.microsoft.com/office/drawing/2014/main" id="{19720614-4159-45B7-8A1D-F56D3684B86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53" y="4158"/>
            <a:ext cx="12192000" cy="6858000"/>
          </a:xfrm>
          <a:prstGeom prst="rect">
            <a:avLst/>
          </a:prstGeom>
        </p:spPr>
      </p:pic>
    </p:spTree>
    <p:extLst>
      <p:ext uri="{BB962C8B-B14F-4D97-AF65-F5344CB8AC3E}">
        <p14:creationId xmlns:p14="http://schemas.microsoft.com/office/powerpoint/2010/main" val="4092573807"/>
      </p:ext>
    </p:extLst>
  </p:cSld>
  <p:clrMap bg1="lt1" tx1="dk1" bg2="lt2" tx2="dk2" accent1="accent1" accent2="accent2" accent3="accent3" accent4="accent4" accent5="accent5" accent6="accent6" hlink="hlink" folHlink="folHlink"/>
  <p:sldLayoutIdLst>
    <p:sldLayoutId id="2147483902" r:id="rId1"/>
    <p:sldLayoutId id="2147483903" r:id="rId2"/>
  </p:sldLayoutIdLst>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hf sldNum="0" hdr="0" dt="0"/>
  <p:txStyles>
    <p:titleStyle>
      <a:lvl1pPr algn="l" rtl="0" eaLnBrk="0" fontAlgn="base" hangingPunct="0">
        <a:spcBef>
          <a:spcPct val="0"/>
        </a:spcBef>
        <a:spcAft>
          <a:spcPct val="0"/>
        </a:spcAft>
        <a:defRPr sz="4400" b="1">
          <a:solidFill>
            <a:srgbClr val="FDB603"/>
          </a:solidFill>
          <a:latin typeface="Calibri" panose="020F0502020204030204" pitchFamily="34" charset="0"/>
          <a:ea typeface="+mj-ea"/>
          <a:cs typeface="+mj-cs"/>
        </a:defRPr>
      </a:lvl1pPr>
      <a:lvl2pPr algn="l" rtl="0" eaLnBrk="0" fontAlgn="base" hangingPunct="0">
        <a:spcBef>
          <a:spcPct val="0"/>
        </a:spcBef>
        <a:spcAft>
          <a:spcPct val="0"/>
        </a:spcAft>
        <a:defRPr sz="4400" b="1">
          <a:solidFill>
            <a:srgbClr val="FDB603"/>
          </a:solidFill>
          <a:latin typeface="Arial" charset="0"/>
        </a:defRPr>
      </a:lvl2pPr>
      <a:lvl3pPr algn="l" rtl="0" eaLnBrk="0" fontAlgn="base" hangingPunct="0">
        <a:spcBef>
          <a:spcPct val="0"/>
        </a:spcBef>
        <a:spcAft>
          <a:spcPct val="0"/>
        </a:spcAft>
        <a:defRPr sz="4400" b="1">
          <a:solidFill>
            <a:srgbClr val="FDB603"/>
          </a:solidFill>
          <a:latin typeface="Arial" charset="0"/>
        </a:defRPr>
      </a:lvl3pPr>
      <a:lvl4pPr algn="l" rtl="0" eaLnBrk="0" fontAlgn="base" hangingPunct="0">
        <a:spcBef>
          <a:spcPct val="0"/>
        </a:spcBef>
        <a:spcAft>
          <a:spcPct val="0"/>
        </a:spcAft>
        <a:defRPr sz="4400" b="1">
          <a:solidFill>
            <a:srgbClr val="FDB603"/>
          </a:solidFill>
          <a:latin typeface="Arial" charset="0"/>
        </a:defRPr>
      </a:lvl4pPr>
      <a:lvl5pPr algn="l" rtl="0" eaLnBrk="0" fontAlgn="base" hangingPunct="0">
        <a:spcBef>
          <a:spcPct val="0"/>
        </a:spcBef>
        <a:spcAft>
          <a:spcPct val="0"/>
        </a:spcAft>
        <a:defRPr sz="4400" b="1">
          <a:solidFill>
            <a:srgbClr val="FDB603"/>
          </a:solidFill>
          <a:latin typeface="Arial" charset="0"/>
        </a:defRPr>
      </a:lvl5pPr>
      <a:lvl6pPr marL="457200" algn="l" rtl="0" fontAlgn="base">
        <a:spcBef>
          <a:spcPct val="0"/>
        </a:spcBef>
        <a:spcAft>
          <a:spcPct val="0"/>
        </a:spcAft>
        <a:defRPr sz="4400" b="1">
          <a:solidFill>
            <a:srgbClr val="FDB603"/>
          </a:solidFill>
          <a:latin typeface="Arial" charset="0"/>
        </a:defRPr>
      </a:lvl6pPr>
      <a:lvl7pPr marL="914400" algn="l" rtl="0" fontAlgn="base">
        <a:spcBef>
          <a:spcPct val="0"/>
        </a:spcBef>
        <a:spcAft>
          <a:spcPct val="0"/>
        </a:spcAft>
        <a:defRPr sz="4400" b="1">
          <a:solidFill>
            <a:srgbClr val="FDB603"/>
          </a:solidFill>
          <a:latin typeface="Arial" charset="0"/>
        </a:defRPr>
      </a:lvl7pPr>
      <a:lvl8pPr marL="1371600" algn="l" rtl="0" fontAlgn="base">
        <a:spcBef>
          <a:spcPct val="0"/>
        </a:spcBef>
        <a:spcAft>
          <a:spcPct val="0"/>
        </a:spcAft>
        <a:defRPr sz="4400" b="1">
          <a:solidFill>
            <a:srgbClr val="FDB603"/>
          </a:solidFill>
          <a:latin typeface="Arial" charset="0"/>
        </a:defRPr>
      </a:lvl8pPr>
      <a:lvl9pPr marL="1828800" algn="l" rtl="0" fontAlgn="base">
        <a:spcBef>
          <a:spcPct val="0"/>
        </a:spcBef>
        <a:spcAft>
          <a:spcPct val="0"/>
        </a:spcAft>
        <a:defRPr sz="4400" b="1">
          <a:solidFill>
            <a:srgbClr val="FDB603"/>
          </a:solidFill>
          <a:latin typeface="Arial" charset="0"/>
        </a:defRPr>
      </a:lvl9pPr>
    </p:titleStyle>
    <p:body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22ED08A-02DE-4CA8-B950-8019AFA9BD2D}"/>
              </a:ext>
            </a:extLst>
          </p:cNvPr>
          <p:cNvSpPr/>
          <p:nvPr/>
        </p:nvSpPr>
        <p:spPr>
          <a:xfrm>
            <a:off x="920425" y="2303875"/>
            <a:ext cx="9658413" cy="923330"/>
          </a:xfrm>
          <a:prstGeom prst="rect">
            <a:avLst/>
          </a:prstGeom>
        </p:spPr>
        <p:txBody>
          <a:bodyPr wrap="none">
            <a:spAutoFit/>
          </a:bodyPr>
          <a:lstStyle/>
          <a:p>
            <a:r>
              <a:rPr lang="de-DE"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Teambildungsprozesse im Projekt</a:t>
            </a:r>
            <a:endParaRPr lang="de-CH" sz="54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3" name="Rechteck 2">
            <a:extLst>
              <a:ext uri="{FF2B5EF4-FFF2-40B4-BE49-F238E27FC236}">
                <a16:creationId xmlns:a16="http://schemas.microsoft.com/office/drawing/2014/main" id="{75334195-9FD8-4AF6-A570-D98107E54AC8}"/>
              </a:ext>
            </a:extLst>
          </p:cNvPr>
          <p:cNvSpPr/>
          <p:nvPr/>
        </p:nvSpPr>
        <p:spPr>
          <a:xfrm>
            <a:off x="939341" y="3204901"/>
            <a:ext cx="9522144" cy="461665"/>
          </a:xfrm>
          <a:prstGeom prst="rect">
            <a:avLst/>
          </a:prstGeom>
        </p:spPr>
        <p:txBody>
          <a:bodyPr wrap="square">
            <a:spAutoFit/>
          </a:bodyPr>
          <a:lstStyle/>
          <a:p>
            <a:r>
              <a:rPr lang="de-DE" sz="2400"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Arbeitshilfe Ausbildungsübergreifende Projektarbeit</a:t>
            </a:r>
            <a:endParaRPr lang="de-CH" sz="2400" dirty="0">
              <a:solidFill>
                <a:schemeClr val="bg1"/>
              </a:solidFill>
              <a:latin typeface="Roboto Condensed" panose="02000000000000000000" pitchFamily="2" charset="0"/>
              <a:ea typeface="Roboto Condensed" panose="02000000000000000000" pitchFamily="2" charset="0"/>
            </a:endParaRPr>
          </a:p>
        </p:txBody>
      </p:sp>
      <p:sp>
        <p:nvSpPr>
          <p:cNvPr id="4" name="Rectangle 13">
            <a:extLst>
              <a:ext uri="{FF2B5EF4-FFF2-40B4-BE49-F238E27FC236}">
                <a16:creationId xmlns:a16="http://schemas.microsoft.com/office/drawing/2014/main" id="{E07AF489-8514-4313-A037-0AE909FBA382}"/>
              </a:ext>
            </a:extLst>
          </p:cNvPr>
          <p:cNvSpPr>
            <a:spLocks noChangeArrowheads="1"/>
          </p:cNvSpPr>
          <p:nvPr/>
        </p:nvSpPr>
        <p:spPr bwMode="auto">
          <a:xfrm>
            <a:off x="1055440" y="4017641"/>
            <a:ext cx="83397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92075" indent="-92075">
              <a:defRPr/>
            </a:pPr>
            <a:r>
              <a:rPr lang="de-CH" sz="1000" dirty="0">
                <a:solidFill>
                  <a:schemeClr val="bg1"/>
                </a:solidFill>
                <a:latin typeface="Calibri" panose="020F0502020204030204" pitchFamily="34" charset="0"/>
              </a:rPr>
              <a:t>Quellen: </a:t>
            </a:r>
          </a:p>
          <a:p>
            <a:pPr marL="171450" indent="-171450">
              <a:buFont typeface="Symbol" panose="05050102010706020507" pitchFamily="18" charset="2"/>
              <a:buChar char="-"/>
              <a:defRPr/>
            </a:pPr>
            <a:r>
              <a:rPr lang="de-CH" sz="1000" dirty="0">
                <a:solidFill>
                  <a:schemeClr val="bg1"/>
                </a:solidFill>
                <a:latin typeface="Calibri" panose="020F0502020204030204" pitchFamily="34" charset="0"/>
              </a:rPr>
              <a:t>Eigene Unterlagen und Fachliteratur</a:t>
            </a:r>
          </a:p>
          <a:p>
            <a:pPr marL="171450" indent="-171450">
              <a:buFont typeface="Symbol" panose="05050102010706020507" pitchFamily="18" charset="2"/>
              <a:buChar char="-"/>
              <a:defRPr/>
            </a:pPr>
            <a:r>
              <a:rPr lang="de-DE" sz="1000" dirty="0">
                <a:solidFill>
                  <a:schemeClr val="bg1"/>
                </a:solidFill>
                <a:latin typeface="Calibri" panose="020F0502020204030204" pitchFamily="34" charset="0"/>
              </a:rPr>
              <a:t>Mar</a:t>
            </a:r>
            <a:r>
              <a:rPr lang="de-CH" sz="1000" dirty="0" err="1">
                <a:solidFill>
                  <a:schemeClr val="bg1"/>
                </a:solidFill>
                <a:latin typeface="Calibri" panose="020F0502020204030204" pitchFamily="34" charset="0"/>
              </a:rPr>
              <a:t>co</a:t>
            </a:r>
            <a:r>
              <a:rPr lang="de-CH" sz="1000" dirty="0">
                <a:solidFill>
                  <a:schemeClr val="bg1"/>
                </a:solidFill>
                <a:latin typeface="Calibri" panose="020F0502020204030204" pitchFamily="34" charset="0"/>
              </a:rPr>
              <a:t> Predicatori, PREDICATORI | Seminare &amp; Kommunikation, Bischofszell</a:t>
            </a:r>
          </a:p>
        </p:txBody>
      </p:sp>
      <p:sp>
        <p:nvSpPr>
          <p:cNvPr id="5" name="Rectangle 14">
            <a:extLst>
              <a:ext uri="{FF2B5EF4-FFF2-40B4-BE49-F238E27FC236}">
                <a16:creationId xmlns:a16="http://schemas.microsoft.com/office/drawing/2014/main" id="{6BA09C19-D6D8-49C2-B7D9-8705DA0FD4BE}"/>
              </a:ext>
            </a:extLst>
          </p:cNvPr>
          <p:cNvSpPr>
            <a:spLocks noChangeArrowheads="1"/>
          </p:cNvSpPr>
          <p:nvPr/>
        </p:nvSpPr>
        <p:spPr bwMode="auto">
          <a:xfrm>
            <a:off x="979240" y="5132066"/>
            <a:ext cx="8436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2000">
                <a:solidFill>
                  <a:srgbClr val="333333"/>
                </a:solidFill>
                <a:latin typeface="Calibri" panose="020F0502020204030204" pitchFamily="34" charset="0"/>
              </a:defRPr>
            </a:lvl1pPr>
            <a:lvl2pPr marL="742950" indent="-285750">
              <a:spcBef>
                <a:spcPct val="20000"/>
              </a:spcBef>
              <a:buChar char="–"/>
              <a:defRPr>
                <a:solidFill>
                  <a:srgbClr val="333333"/>
                </a:solidFill>
                <a:latin typeface="Calibri" panose="020F0502020204030204" pitchFamily="34" charset="0"/>
              </a:defRPr>
            </a:lvl2pPr>
            <a:lvl3pPr marL="1143000" indent="-228600">
              <a:spcBef>
                <a:spcPct val="20000"/>
              </a:spcBef>
              <a:buFont typeface="Wingdings" panose="05000000000000000000" pitchFamily="2" charset="2"/>
              <a:buChar char="§"/>
              <a:defRPr>
                <a:solidFill>
                  <a:srgbClr val="333333"/>
                </a:solidFill>
                <a:latin typeface="Calibri" panose="020F0502020204030204" pitchFamily="34" charset="0"/>
              </a:defRPr>
            </a:lvl3pPr>
            <a:lvl4pPr marL="1600200" indent="-228600">
              <a:spcBef>
                <a:spcPct val="20000"/>
              </a:spcBef>
              <a:buChar char="–"/>
              <a:defRPr>
                <a:solidFill>
                  <a:srgbClr val="333333"/>
                </a:solidFill>
                <a:latin typeface="Calibri" panose="020F0502020204030204" pitchFamily="34" charset="0"/>
              </a:defRPr>
            </a:lvl4pPr>
            <a:lvl5pPr marL="2057400" indent="-228600">
              <a:spcBef>
                <a:spcPct val="20000"/>
              </a:spcBef>
              <a:buChar char="»"/>
              <a:defRPr>
                <a:solidFill>
                  <a:srgbClr val="333333"/>
                </a:solidFill>
                <a:latin typeface="Calibri" panose="020F0502020204030204" pitchFamily="34" charset="0"/>
              </a:defRPr>
            </a:lvl5pPr>
            <a:lvl6pPr marL="2514600" indent="-228600" eaLnBrk="0" fontAlgn="base" hangingPunct="0">
              <a:spcBef>
                <a:spcPct val="20000"/>
              </a:spcBef>
              <a:spcAft>
                <a:spcPct val="0"/>
              </a:spcAft>
              <a:buChar char="»"/>
              <a:defRPr>
                <a:solidFill>
                  <a:srgbClr val="333333"/>
                </a:solidFill>
                <a:latin typeface="Calibri" panose="020F0502020204030204" pitchFamily="34" charset="0"/>
              </a:defRPr>
            </a:lvl6pPr>
            <a:lvl7pPr marL="2971800" indent="-228600" eaLnBrk="0" fontAlgn="base" hangingPunct="0">
              <a:spcBef>
                <a:spcPct val="20000"/>
              </a:spcBef>
              <a:spcAft>
                <a:spcPct val="0"/>
              </a:spcAft>
              <a:buChar char="»"/>
              <a:defRPr>
                <a:solidFill>
                  <a:srgbClr val="333333"/>
                </a:solidFill>
                <a:latin typeface="Calibri" panose="020F0502020204030204" pitchFamily="34" charset="0"/>
              </a:defRPr>
            </a:lvl7pPr>
            <a:lvl8pPr marL="3429000" indent="-228600" eaLnBrk="0" fontAlgn="base" hangingPunct="0">
              <a:spcBef>
                <a:spcPct val="20000"/>
              </a:spcBef>
              <a:spcAft>
                <a:spcPct val="0"/>
              </a:spcAft>
              <a:buChar char="»"/>
              <a:defRPr>
                <a:solidFill>
                  <a:srgbClr val="333333"/>
                </a:solidFill>
                <a:latin typeface="Calibri" panose="020F0502020204030204" pitchFamily="34" charset="0"/>
              </a:defRPr>
            </a:lvl8pPr>
            <a:lvl9pPr marL="3886200" indent="-228600" eaLnBrk="0" fontAlgn="base" hangingPunct="0">
              <a:spcBef>
                <a:spcPct val="20000"/>
              </a:spcBef>
              <a:spcAft>
                <a:spcPct val="0"/>
              </a:spcAft>
              <a:buChar char="»"/>
              <a:defRPr>
                <a:solidFill>
                  <a:srgbClr val="333333"/>
                </a:solidFill>
                <a:latin typeface="Calibri" panose="020F0502020204030204" pitchFamily="34" charset="0"/>
              </a:defRPr>
            </a:lvl9pPr>
          </a:lstStyle>
          <a:p>
            <a:pPr eaLnBrk="1" hangingPunct="1">
              <a:spcBef>
                <a:spcPct val="0"/>
              </a:spcBef>
              <a:buFontTx/>
              <a:buNone/>
            </a:pPr>
            <a:r>
              <a:rPr lang="de-CH" altLang="de-DE" sz="800" dirty="0">
                <a:solidFill>
                  <a:schemeClr val="bg1"/>
                </a:solidFill>
              </a:rPr>
              <a:t>© Das Urheberrecht liegt bei </a:t>
            </a:r>
            <a:r>
              <a:rPr lang="de-CH" altLang="de-DE" sz="800" dirty="0" err="1">
                <a:solidFill>
                  <a:schemeClr val="bg1"/>
                </a:solidFill>
              </a:rPr>
              <a:t>Compendio</a:t>
            </a:r>
            <a:r>
              <a:rPr lang="de-CH" altLang="de-DE" sz="800" dirty="0">
                <a:solidFill>
                  <a:schemeClr val="bg1"/>
                </a:solidFill>
              </a:rPr>
              <a:t> und </a:t>
            </a:r>
            <a:r>
              <a:rPr lang="de-CH" altLang="de-DE" sz="800" dirty="0" err="1">
                <a:solidFill>
                  <a:schemeClr val="bg1"/>
                </a:solidFill>
              </a:rPr>
              <a:t>ZbW</a:t>
            </a:r>
            <a:r>
              <a:rPr lang="de-CH" altLang="de-DE" sz="800" dirty="0">
                <a:solidFill>
                  <a:schemeClr val="bg1"/>
                </a:solidFill>
              </a:rPr>
              <a:t> sowie für Inhalte von PREDICATORI | Seminar &amp; Kommunikation. Reproduktionen oder Vervielfältigungen – auch auszugsweise – nur mit ausdrücklicher Genehmigung des Autors.  Daten und Fakten sind gewissenhaft recherchiert oder entstammen Quellen, die allgemein als zuverlässig gelten. Ein Obligo kann daraus nicht abgeleitet werden. Die ZBW und der Autor lehnen jede Haftung ab.</a:t>
            </a:r>
          </a:p>
        </p:txBody>
      </p:sp>
      <p:sp>
        <p:nvSpPr>
          <p:cNvPr id="6" name="Rectangle 15">
            <a:extLst>
              <a:ext uri="{FF2B5EF4-FFF2-40B4-BE49-F238E27FC236}">
                <a16:creationId xmlns:a16="http://schemas.microsoft.com/office/drawing/2014/main" id="{DF61E491-D7AD-45B0-9075-C5A8A396D9F3}"/>
              </a:ext>
            </a:extLst>
          </p:cNvPr>
          <p:cNvSpPr>
            <a:spLocks noChangeArrowheads="1"/>
          </p:cNvSpPr>
          <p:nvPr/>
        </p:nvSpPr>
        <p:spPr bwMode="auto">
          <a:xfrm>
            <a:off x="1055440" y="3789040"/>
            <a:ext cx="833973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92075" indent="-92075">
              <a:spcBef>
                <a:spcPct val="20000"/>
              </a:spcBef>
              <a:buFont typeface="Wingdings" panose="05000000000000000000" pitchFamily="2" charset="2"/>
              <a:buChar char="§"/>
              <a:defRPr sz="2000">
                <a:solidFill>
                  <a:srgbClr val="333333"/>
                </a:solidFill>
                <a:latin typeface="Calibri" panose="020F0502020204030204" pitchFamily="34" charset="0"/>
              </a:defRPr>
            </a:lvl1pPr>
            <a:lvl2pPr marL="742950" indent="-285750">
              <a:spcBef>
                <a:spcPct val="20000"/>
              </a:spcBef>
              <a:buChar char="–"/>
              <a:defRPr>
                <a:solidFill>
                  <a:srgbClr val="333333"/>
                </a:solidFill>
                <a:latin typeface="Calibri" panose="020F0502020204030204" pitchFamily="34" charset="0"/>
              </a:defRPr>
            </a:lvl2pPr>
            <a:lvl3pPr marL="1143000" indent="-228600">
              <a:spcBef>
                <a:spcPct val="20000"/>
              </a:spcBef>
              <a:buFont typeface="Wingdings" panose="05000000000000000000" pitchFamily="2" charset="2"/>
              <a:buChar char="§"/>
              <a:defRPr>
                <a:solidFill>
                  <a:srgbClr val="333333"/>
                </a:solidFill>
                <a:latin typeface="Calibri" panose="020F0502020204030204" pitchFamily="34" charset="0"/>
              </a:defRPr>
            </a:lvl3pPr>
            <a:lvl4pPr marL="1600200" indent="-228600">
              <a:spcBef>
                <a:spcPct val="20000"/>
              </a:spcBef>
              <a:buChar char="–"/>
              <a:defRPr>
                <a:solidFill>
                  <a:srgbClr val="333333"/>
                </a:solidFill>
                <a:latin typeface="Calibri" panose="020F0502020204030204" pitchFamily="34" charset="0"/>
              </a:defRPr>
            </a:lvl4pPr>
            <a:lvl5pPr marL="2057400" indent="-228600">
              <a:spcBef>
                <a:spcPct val="20000"/>
              </a:spcBef>
              <a:buChar char="»"/>
              <a:defRPr>
                <a:solidFill>
                  <a:srgbClr val="333333"/>
                </a:solidFill>
                <a:latin typeface="Calibri" panose="020F0502020204030204" pitchFamily="34" charset="0"/>
              </a:defRPr>
            </a:lvl5pPr>
            <a:lvl6pPr marL="2514600" indent="-228600" eaLnBrk="0" fontAlgn="base" hangingPunct="0">
              <a:spcBef>
                <a:spcPct val="20000"/>
              </a:spcBef>
              <a:spcAft>
                <a:spcPct val="0"/>
              </a:spcAft>
              <a:buChar char="»"/>
              <a:defRPr>
                <a:solidFill>
                  <a:srgbClr val="333333"/>
                </a:solidFill>
                <a:latin typeface="Calibri" panose="020F0502020204030204" pitchFamily="34" charset="0"/>
              </a:defRPr>
            </a:lvl6pPr>
            <a:lvl7pPr marL="2971800" indent="-228600" eaLnBrk="0" fontAlgn="base" hangingPunct="0">
              <a:spcBef>
                <a:spcPct val="20000"/>
              </a:spcBef>
              <a:spcAft>
                <a:spcPct val="0"/>
              </a:spcAft>
              <a:buChar char="»"/>
              <a:defRPr>
                <a:solidFill>
                  <a:srgbClr val="333333"/>
                </a:solidFill>
                <a:latin typeface="Calibri" panose="020F0502020204030204" pitchFamily="34" charset="0"/>
              </a:defRPr>
            </a:lvl7pPr>
            <a:lvl8pPr marL="3429000" indent="-228600" eaLnBrk="0" fontAlgn="base" hangingPunct="0">
              <a:spcBef>
                <a:spcPct val="20000"/>
              </a:spcBef>
              <a:spcAft>
                <a:spcPct val="0"/>
              </a:spcAft>
              <a:buChar char="»"/>
              <a:defRPr>
                <a:solidFill>
                  <a:srgbClr val="333333"/>
                </a:solidFill>
                <a:latin typeface="Calibri" panose="020F0502020204030204" pitchFamily="34" charset="0"/>
              </a:defRPr>
            </a:lvl8pPr>
            <a:lvl9pPr marL="3886200" indent="-228600" eaLnBrk="0" fontAlgn="base" hangingPunct="0">
              <a:spcBef>
                <a:spcPct val="20000"/>
              </a:spcBef>
              <a:spcAft>
                <a:spcPct val="0"/>
              </a:spcAft>
              <a:buChar char="»"/>
              <a:defRPr>
                <a:solidFill>
                  <a:srgbClr val="333333"/>
                </a:solidFill>
                <a:latin typeface="Calibri" panose="020F0502020204030204" pitchFamily="34" charset="0"/>
              </a:defRPr>
            </a:lvl9pPr>
          </a:lstStyle>
          <a:p>
            <a:pPr eaLnBrk="1" hangingPunct="1">
              <a:spcBef>
                <a:spcPct val="0"/>
              </a:spcBef>
              <a:buFontTx/>
              <a:buNone/>
            </a:pPr>
            <a:r>
              <a:rPr lang="de-CH" altLang="de-DE" sz="1000" dirty="0">
                <a:solidFill>
                  <a:schemeClr val="bg1"/>
                </a:solidFill>
                <a:cs typeface="Arial" panose="020B0604020202020204" pitchFamily="34" charset="0"/>
              </a:rPr>
              <a:t>Verfasser: Marco Predicatori</a:t>
            </a:r>
          </a:p>
        </p:txBody>
      </p:sp>
    </p:spTree>
    <p:extLst>
      <p:ext uri="{BB962C8B-B14F-4D97-AF65-F5344CB8AC3E}">
        <p14:creationId xmlns:p14="http://schemas.microsoft.com/office/powerpoint/2010/main" val="3998008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2">
            <a:extLst>
              <a:ext uri="{FF2B5EF4-FFF2-40B4-BE49-F238E27FC236}">
                <a16:creationId xmlns:a16="http://schemas.microsoft.com/office/drawing/2014/main" id="{AF8E8293-22D9-4EB1-84D3-F6C5663B328B}"/>
              </a:ext>
            </a:extLst>
          </p:cNvPr>
          <p:cNvSpPr txBox="1">
            <a:spLocks/>
          </p:cNvSpPr>
          <p:nvPr/>
        </p:nvSpPr>
        <p:spPr>
          <a:xfrm>
            <a:off x="335360" y="1853824"/>
            <a:ext cx="8595955" cy="3285365"/>
          </a:xfrm>
          <a:prstGeom prst="rect">
            <a:avLst/>
          </a:prstGeom>
        </p:spPr>
        <p:txBody>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a:buClr>
                <a:srgbClr val="FF6C2F"/>
              </a:buClr>
              <a:buFont typeface="Symbol" panose="05050102010706020507" pitchFamily="18" charset="2"/>
              <a:buChar char="-"/>
            </a:pPr>
            <a:r>
              <a:rPr lang="de-CH" sz="2000" kern="0" dirty="0">
                <a:latin typeface="Roboto" panose="02000000000000000000" pitchFamily="2" charset="0"/>
                <a:ea typeface="Roboto" panose="02000000000000000000" pitchFamily="2" charset="0"/>
              </a:rPr>
              <a:t>Schauen Sie sich den Film «Gegen jede Regel» bis zur 42. Minute an und analysieren Sie den Gruppenprozess.</a:t>
            </a:r>
            <a:br>
              <a:rPr lang="de-CH" sz="2000" kern="0" dirty="0">
                <a:latin typeface="Roboto" panose="02000000000000000000" pitchFamily="2" charset="0"/>
                <a:ea typeface="Roboto" panose="02000000000000000000" pitchFamily="2" charset="0"/>
              </a:rPr>
            </a:br>
            <a:endParaRPr lang="de-CH" sz="2000" kern="0" dirty="0">
              <a:latin typeface="Roboto" panose="02000000000000000000" pitchFamily="2" charset="0"/>
              <a:ea typeface="Roboto" panose="02000000000000000000" pitchFamily="2" charset="0"/>
            </a:endParaRPr>
          </a:p>
          <a:p>
            <a:pPr>
              <a:buClr>
                <a:srgbClr val="FF6C2F"/>
              </a:buClr>
              <a:buFont typeface="Symbol" panose="05050102010706020507" pitchFamily="18" charset="2"/>
              <a:buChar char="-"/>
            </a:pPr>
            <a:r>
              <a:rPr lang="de-CH" sz="2000" kern="0" dirty="0">
                <a:latin typeface="Roboto" panose="02000000000000000000" pitchFamily="2" charset="0"/>
                <a:ea typeface="Roboto" panose="02000000000000000000" pitchFamily="2" charset="0"/>
              </a:rPr>
              <a:t>Beantworten Sie Schritt-für-Schritt die Fragen im Teil 1: Gruppenerfolg, Teil 2: Phasen der Gruppendynamik und im Teil 3: Rollen in der Gruppe</a:t>
            </a:r>
            <a:br>
              <a:rPr lang="de-CH" sz="2000" kern="0" dirty="0">
                <a:latin typeface="Roboto" panose="02000000000000000000" pitchFamily="2" charset="0"/>
                <a:ea typeface="Roboto" panose="02000000000000000000" pitchFamily="2" charset="0"/>
              </a:rPr>
            </a:br>
            <a:endParaRPr lang="de-CH" sz="2000" kern="0" dirty="0">
              <a:latin typeface="Roboto" panose="02000000000000000000" pitchFamily="2" charset="0"/>
              <a:ea typeface="Roboto" panose="02000000000000000000" pitchFamily="2" charset="0"/>
            </a:endParaRPr>
          </a:p>
          <a:p>
            <a:pPr>
              <a:buClr>
                <a:srgbClr val="FF6C2F"/>
              </a:buClr>
              <a:buFont typeface="Symbol" panose="05050102010706020507" pitchFamily="18" charset="2"/>
              <a:buChar char="-"/>
            </a:pPr>
            <a:r>
              <a:rPr lang="de-CH" sz="2000" kern="0" dirty="0">
                <a:latin typeface="Roboto" panose="02000000000000000000" pitchFamily="2" charset="0"/>
                <a:ea typeface="Roboto" panose="02000000000000000000" pitchFamily="2" charset="0"/>
              </a:rPr>
              <a:t>Sie haben </a:t>
            </a:r>
            <a:r>
              <a:rPr lang="de-CH" sz="2000" b="1" kern="0" dirty="0">
                <a:latin typeface="Roboto" panose="02000000000000000000" pitchFamily="2" charset="0"/>
                <a:ea typeface="Roboto" panose="02000000000000000000" pitchFamily="2" charset="0"/>
              </a:rPr>
              <a:t>45 Minuten Zeit für die Analyse des Films, 45 Minuten Zeit für die Beantwortung/Analyse der Fragen Aufgabe</a:t>
            </a:r>
            <a:r>
              <a:rPr lang="de-CH" sz="2000" kern="0" dirty="0">
                <a:latin typeface="Roboto" panose="02000000000000000000" pitchFamily="2" charset="0"/>
                <a:ea typeface="Roboto" panose="02000000000000000000" pitchFamily="2" charset="0"/>
              </a:rPr>
              <a:t>, und </a:t>
            </a:r>
            <a:r>
              <a:rPr lang="de-CH" sz="2000" b="1" kern="0" dirty="0">
                <a:latin typeface="Roboto" panose="02000000000000000000" pitchFamily="2" charset="0"/>
                <a:ea typeface="Roboto" panose="02000000000000000000" pitchFamily="2" charset="0"/>
              </a:rPr>
              <a:t>15 Minuten im Austausch in der Gruppe und anschliessender Diskussion im Plenum</a:t>
            </a:r>
            <a:r>
              <a:rPr lang="de-CH" sz="2000" kern="0" dirty="0">
                <a:latin typeface="Roboto" panose="02000000000000000000" pitchFamily="2" charset="0"/>
                <a:ea typeface="Roboto" panose="02000000000000000000" pitchFamily="2" charset="0"/>
              </a:rPr>
              <a:t>. </a:t>
            </a:r>
            <a:br>
              <a:rPr lang="de-CH" sz="2000" kern="0" dirty="0">
                <a:latin typeface="Roboto" panose="02000000000000000000" pitchFamily="2" charset="0"/>
                <a:ea typeface="Roboto" panose="02000000000000000000" pitchFamily="2" charset="0"/>
              </a:rPr>
            </a:br>
            <a:r>
              <a:rPr lang="de-CH" sz="2000" kern="0" dirty="0">
                <a:latin typeface="Roboto" panose="02000000000000000000" pitchFamily="2" charset="0"/>
                <a:ea typeface="Roboto" panose="02000000000000000000" pitchFamily="2" charset="0"/>
              </a:rPr>
              <a:t>Allfällige Ergänzungen oder Fragen werden wir im Plenum diskutieren.</a:t>
            </a:r>
          </a:p>
        </p:txBody>
      </p:sp>
      <p:pic>
        <p:nvPicPr>
          <p:cNvPr id="3" name="irc_mi" descr="B00005UOJJ">
            <a:extLst>
              <a:ext uri="{FF2B5EF4-FFF2-40B4-BE49-F238E27FC236}">
                <a16:creationId xmlns:a16="http://schemas.microsoft.com/office/drawing/2014/main" id="{B1C1FF60-C2E6-4E82-8C99-88939D7B4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6330" y="1988840"/>
            <a:ext cx="2681273"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E8DDE6F-5635-4C30-9687-B8DBBA78EA7C}"/>
              </a:ext>
            </a:extLst>
          </p:cNvPr>
          <p:cNvSpPr txBox="1">
            <a:spLocks noChangeArrowheads="1"/>
          </p:cNvSpPr>
          <p:nvPr/>
        </p:nvSpPr>
        <p:spPr>
          <a:xfrm>
            <a:off x="624463" y="593685"/>
            <a:ext cx="11123140" cy="1260140"/>
          </a:xfrm>
          <a:prstGeom prst="rect">
            <a:avLst/>
          </a:prstGeom>
        </p:spPr>
        <p:txBody>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spcBef>
                <a:spcPts val="1200"/>
              </a:spcBef>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Auftrag 2 – Gruppenprozess analysieren</a:t>
            </a:r>
          </a:p>
        </p:txBody>
      </p:sp>
    </p:spTree>
    <p:extLst>
      <p:ext uri="{BB962C8B-B14F-4D97-AF65-F5344CB8AC3E}">
        <p14:creationId xmlns:p14="http://schemas.microsoft.com/office/powerpoint/2010/main" val="347239073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C88D7A08-2A73-435D-98E9-82C367498E1A}"/>
              </a:ext>
            </a:extLst>
          </p:cNvPr>
          <p:cNvSpPr txBox="1"/>
          <p:nvPr/>
        </p:nvSpPr>
        <p:spPr>
          <a:xfrm>
            <a:off x="605390" y="1763815"/>
            <a:ext cx="10306145" cy="3892989"/>
          </a:xfrm>
          <a:prstGeom prst="rect">
            <a:avLst/>
          </a:prstGeom>
          <a:noFill/>
        </p:spPr>
        <p:txBody>
          <a:bodyPr wrap="square">
            <a:spAutoFit/>
          </a:bodyPr>
          <a:lstStyle/>
          <a:p>
            <a:pPr algn="just">
              <a:lnSpc>
                <a:spcPct val="115000"/>
              </a:lnSpc>
              <a:tabLst>
                <a:tab pos="129540" algn="l"/>
              </a:tabLst>
            </a:pPr>
            <a:r>
              <a:rPr lang="de-DE" sz="1800" dirty="0">
                <a:effectLst/>
                <a:latin typeface="Roboto" panose="02000000000000000000" pitchFamily="2" charset="0"/>
                <a:ea typeface="Roboto" panose="02000000000000000000" pitchFamily="2" charset="0"/>
                <a:cs typeface="Times New Roman" panose="02020603050405020304" pitchFamily="18" charset="0"/>
              </a:rPr>
              <a:t>Gruppenprozesse laufen in der Regel in vier Phasen ab:</a:t>
            </a:r>
            <a:endParaRPr lang="de-CH" sz="18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just">
              <a:lnSpc>
                <a:spcPct val="115000"/>
              </a:lnSpc>
              <a:buSzPts val="800"/>
              <a:buFont typeface="Symbol" panose="05050102010706020507" pitchFamily="18" charset="2"/>
              <a:buChar char="-"/>
              <a:tabLst>
                <a:tab pos="129540" algn="l"/>
                <a:tab pos="228600" algn="l"/>
              </a:tabLst>
            </a:pPr>
            <a:r>
              <a:rPr lang="en-GB" sz="1800" dirty="0">
                <a:effectLst/>
                <a:latin typeface="Roboto" panose="02000000000000000000" pitchFamily="2" charset="0"/>
                <a:ea typeface="Roboto" panose="02000000000000000000" pitchFamily="2" charset="0"/>
                <a:cs typeface="Times New Roman" panose="02020603050405020304" pitchFamily="18" charset="0"/>
              </a:rPr>
              <a:t>Forming-Phase</a:t>
            </a:r>
            <a:endParaRPr lang="de-CH" sz="18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just">
              <a:lnSpc>
                <a:spcPct val="115000"/>
              </a:lnSpc>
              <a:buSzPts val="800"/>
              <a:buFont typeface="Symbol" panose="05050102010706020507" pitchFamily="18" charset="2"/>
              <a:buChar char="-"/>
              <a:tabLst>
                <a:tab pos="129540" algn="l"/>
                <a:tab pos="228600" algn="l"/>
              </a:tabLst>
            </a:pPr>
            <a:r>
              <a:rPr lang="en-GB" sz="1800" dirty="0">
                <a:effectLst/>
                <a:latin typeface="Roboto" panose="02000000000000000000" pitchFamily="2" charset="0"/>
                <a:ea typeface="Roboto" panose="02000000000000000000" pitchFamily="2" charset="0"/>
                <a:cs typeface="Times New Roman" panose="02020603050405020304" pitchFamily="18" charset="0"/>
              </a:rPr>
              <a:t>Storming-Phase</a:t>
            </a:r>
            <a:endParaRPr lang="de-CH" sz="18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just">
              <a:lnSpc>
                <a:spcPct val="115000"/>
              </a:lnSpc>
              <a:buSzPts val="800"/>
              <a:buFont typeface="Symbol" panose="05050102010706020507" pitchFamily="18" charset="2"/>
              <a:buChar char="-"/>
              <a:tabLst>
                <a:tab pos="129540" algn="l"/>
                <a:tab pos="228600" algn="l"/>
              </a:tabLst>
            </a:pPr>
            <a:r>
              <a:rPr lang="en-GB" sz="1800" dirty="0">
                <a:effectLst/>
                <a:latin typeface="Roboto" panose="02000000000000000000" pitchFamily="2" charset="0"/>
                <a:ea typeface="Roboto" panose="02000000000000000000" pitchFamily="2" charset="0"/>
                <a:cs typeface="Times New Roman" panose="02020603050405020304" pitchFamily="18" charset="0"/>
              </a:rPr>
              <a:t>Norming-Phase</a:t>
            </a:r>
            <a:endParaRPr lang="de-CH" sz="18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just">
              <a:lnSpc>
                <a:spcPct val="115000"/>
              </a:lnSpc>
              <a:buSzPts val="800"/>
              <a:buFont typeface="Symbol" panose="05050102010706020507" pitchFamily="18" charset="2"/>
              <a:buChar char="-"/>
              <a:tabLst>
                <a:tab pos="129540" algn="l"/>
                <a:tab pos="228600" algn="l"/>
              </a:tabLst>
            </a:pPr>
            <a:r>
              <a:rPr lang="en-GB" sz="1800" dirty="0">
                <a:effectLst/>
                <a:latin typeface="Roboto" panose="02000000000000000000" pitchFamily="2" charset="0"/>
                <a:ea typeface="Roboto" panose="02000000000000000000" pitchFamily="2" charset="0"/>
                <a:cs typeface="Times New Roman" panose="02020603050405020304" pitchFamily="18" charset="0"/>
              </a:rPr>
              <a:t>Performing-Phase</a:t>
            </a:r>
            <a:endParaRPr lang="de-CH" sz="1800" dirty="0">
              <a:effectLst/>
              <a:latin typeface="Roboto" panose="02000000000000000000" pitchFamily="2" charset="0"/>
              <a:ea typeface="Roboto" panose="02000000000000000000" pitchFamily="2" charset="0"/>
              <a:cs typeface="Times New Roman" panose="02020603050405020304" pitchFamily="18" charset="0"/>
            </a:endParaRPr>
          </a:p>
          <a:p>
            <a:pPr algn="just">
              <a:lnSpc>
                <a:spcPct val="115000"/>
              </a:lnSpc>
              <a:tabLst>
                <a:tab pos="129540" algn="l"/>
              </a:tabLst>
            </a:pPr>
            <a:r>
              <a:rPr lang="en-GB" sz="1800" dirty="0">
                <a:effectLst/>
                <a:latin typeface="Roboto" panose="02000000000000000000" pitchFamily="2" charset="0"/>
                <a:ea typeface="Roboto" panose="02000000000000000000" pitchFamily="2" charset="0"/>
                <a:cs typeface="Times New Roman" panose="02020603050405020304" pitchFamily="18" charset="0"/>
              </a:rPr>
              <a:t> </a:t>
            </a:r>
            <a:endParaRPr lang="de-CH" sz="1800" dirty="0">
              <a:effectLst/>
              <a:latin typeface="Roboto" panose="02000000000000000000" pitchFamily="2" charset="0"/>
              <a:ea typeface="Roboto" panose="02000000000000000000" pitchFamily="2" charset="0"/>
              <a:cs typeface="Times New Roman" panose="02020603050405020304" pitchFamily="18" charset="0"/>
            </a:endParaRPr>
          </a:p>
          <a:p>
            <a:pPr algn="just">
              <a:lnSpc>
                <a:spcPct val="115000"/>
              </a:lnSpc>
              <a:tabLst>
                <a:tab pos="129540" algn="l"/>
              </a:tabLst>
            </a:pPr>
            <a:r>
              <a:rPr lang="de-DE" sz="1800" dirty="0">
                <a:effectLst/>
                <a:latin typeface="Roboto" panose="02000000000000000000" pitchFamily="2" charset="0"/>
                <a:ea typeface="Roboto" panose="02000000000000000000" pitchFamily="2" charset="0"/>
                <a:cs typeface="Times New Roman" panose="02020603050405020304" pitchFamily="18" charset="0"/>
              </a:rPr>
              <a:t>In der </a:t>
            </a:r>
            <a:r>
              <a:rPr lang="de-DE" sz="1800" dirty="0" err="1">
                <a:effectLst/>
                <a:latin typeface="Roboto" panose="02000000000000000000" pitchFamily="2" charset="0"/>
                <a:ea typeface="Roboto" panose="02000000000000000000" pitchFamily="2" charset="0"/>
                <a:cs typeface="Times New Roman" panose="02020603050405020304" pitchFamily="18" charset="0"/>
              </a:rPr>
              <a:t>Forming</a:t>
            </a:r>
            <a:r>
              <a:rPr lang="de-DE" sz="1800" dirty="0">
                <a:effectLst/>
                <a:latin typeface="Roboto" panose="02000000000000000000" pitchFamily="2" charset="0"/>
                <a:ea typeface="Roboto" panose="02000000000000000000" pitchFamily="2" charset="0"/>
                <a:cs typeface="Times New Roman" panose="02020603050405020304" pitchFamily="18" charset="0"/>
              </a:rPr>
              <a:t>-Phase lernen die Gruppenmitglieder sich kennen und konzentrieren sich noch wenig auf die Aufgabe. In der </a:t>
            </a:r>
            <a:r>
              <a:rPr lang="de-DE" sz="1800" dirty="0" err="1">
                <a:effectLst/>
                <a:latin typeface="Roboto" panose="02000000000000000000" pitchFamily="2" charset="0"/>
                <a:ea typeface="Roboto" panose="02000000000000000000" pitchFamily="2" charset="0"/>
                <a:cs typeface="Times New Roman" panose="02020603050405020304" pitchFamily="18" charset="0"/>
              </a:rPr>
              <a:t>Storming</a:t>
            </a:r>
            <a:r>
              <a:rPr lang="de-DE" sz="1800" dirty="0">
                <a:effectLst/>
                <a:latin typeface="Roboto" panose="02000000000000000000" pitchFamily="2" charset="0"/>
                <a:ea typeface="Roboto" panose="02000000000000000000" pitchFamily="2" charset="0"/>
                <a:cs typeface="Times New Roman" panose="02020603050405020304" pitchFamily="18" charset="0"/>
              </a:rPr>
              <a:t>-Phase kommt es zu Konflikten und Konfrontationen mit den Meinungen der anderen Gruppenmitglieder. Es werden Machtkämpfe ausgetragen. In der </a:t>
            </a:r>
            <a:r>
              <a:rPr lang="de-DE" sz="1800" dirty="0" err="1">
                <a:effectLst/>
                <a:latin typeface="Roboto" panose="02000000000000000000" pitchFamily="2" charset="0"/>
                <a:ea typeface="Roboto" panose="02000000000000000000" pitchFamily="2" charset="0"/>
                <a:cs typeface="Times New Roman" panose="02020603050405020304" pitchFamily="18" charset="0"/>
              </a:rPr>
              <a:t>Norming</a:t>
            </a:r>
            <a:r>
              <a:rPr lang="de-DE" sz="1800" dirty="0">
                <a:effectLst/>
                <a:latin typeface="Roboto" panose="02000000000000000000" pitchFamily="2" charset="0"/>
                <a:ea typeface="Roboto" panose="02000000000000000000" pitchFamily="2" charset="0"/>
                <a:cs typeface="Times New Roman" panose="02020603050405020304" pitchFamily="18" charset="0"/>
              </a:rPr>
              <a:t>-Phase entwickelt sich ein Gruppengefühl. Es bilden sich von allen akzeptierte Normen und bestimmte Rollenverhalten. Bei der Performing-Phase steht die Erfüllung der Aufgabe im Vordergrund.</a:t>
            </a:r>
            <a:endParaRPr lang="de-CH" sz="18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4" name="Rectangle 3">
            <a:extLst>
              <a:ext uri="{FF2B5EF4-FFF2-40B4-BE49-F238E27FC236}">
                <a16:creationId xmlns:a16="http://schemas.microsoft.com/office/drawing/2014/main" id="{DEB086C5-9E7E-4876-AB66-3D377EC02C55}"/>
              </a:ext>
            </a:extLst>
          </p:cNvPr>
          <p:cNvSpPr txBox="1">
            <a:spLocks noChangeArrowheads="1"/>
          </p:cNvSpPr>
          <p:nvPr/>
        </p:nvSpPr>
        <p:spPr>
          <a:xfrm>
            <a:off x="624463" y="593685"/>
            <a:ext cx="11123140" cy="1260140"/>
          </a:xfrm>
          <a:prstGeom prst="rect">
            <a:avLst/>
          </a:prstGeom>
        </p:spPr>
        <p:txBody>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spcBef>
                <a:spcPts val="1200"/>
              </a:spcBef>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Zur Erinnerung:</a:t>
            </a:r>
          </a:p>
        </p:txBody>
      </p:sp>
    </p:spTree>
    <p:extLst>
      <p:ext uri="{BB962C8B-B14F-4D97-AF65-F5344CB8AC3E}">
        <p14:creationId xmlns:p14="http://schemas.microsoft.com/office/powerpoint/2010/main" val="185073582"/>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4721F52-BC3C-474C-A57B-FA9564BE7667}"/>
              </a:ext>
            </a:extLst>
          </p:cNvPr>
          <p:cNvSpPr txBox="1"/>
          <p:nvPr/>
        </p:nvSpPr>
        <p:spPr>
          <a:xfrm>
            <a:off x="659931" y="1448780"/>
            <a:ext cx="10872137" cy="4379853"/>
          </a:xfrm>
          <a:prstGeom prst="rect">
            <a:avLst/>
          </a:prstGeom>
          <a:noFill/>
        </p:spPr>
        <p:txBody>
          <a:bodyPr wrap="square">
            <a:spAutoFit/>
          </a:bodyPr>
          <a:lstStyle/>
          <a:p>
            <a:r>
              <a:rPr lang="de-CH" sz="2400" dirty="0">
                <a:effectLst/>
                <a:latin typeface="Roboto" panose="02000000000000000000" pitchFamily="2" charset="0"/>
                <a:ea typeface="Roboto" panose="02000000000000000000" pitchFamily="2" charset="0"/>
                <a:cs typeface="Times New Roman" panose="02020603050405020304" pitchFamily="18" charset="0"/>
              </a:rPr>
              <a:t>Teil 1: Gruppenerfolg</a:t>
            </a:r>
            <a:br>
              <a:rPr lang="de-CH" sz="2400" dirty="0">
                <a:effectLst/>
                <a:latin typeface="Roboto" panose="02000000000000000000" pitchFamily="2" charset="0"/>
                <a:ea typeface="Roboto" panose="02000000000000000000" pitchFamily="2" charset="0"/>
                <a:cs typeface="Times New Roman" panose="02020603050405020304" pitchFamily="18" charset="0"/>
              </a:rPr>
            </a:b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r>
              <a:rPr lang="de-CH" sz="1400" dirty="0">
                <a:effectLst/>
                <a:latin typeface="Roboto" panose="02000000000000000000" pitchFamily="2" charset="0"/>
                <a:ea typeface="Roboto" panose="02000000000000000000" pitchFamily="2" charset="0"/>
                <a:cs typeface="Times New Roman" panose="02020603050405020304" pitchFamily="18" charset="0"/>
              </a:rPr>
              <a:t>Frage 1: Welche Faktoren bestimmen den Erfolg eines Teams?</a:t>
            </a:r>
          </a:p>
          <a:p>
            <a:pPr>
              <a:lnSpc>
                <a:spcPct val="107000"/>
              </a:lnSpc>
              <a:spcAft>
                <a:spcPts val="800"/>
              </a:spcAft>
            </a:pPr>
            <a:r>
              <a:rPr lang="de-CH" sz="1400" dirty="0">
                <a:effectLst/>
                <a:latin typeface="Roboto" panose="02000000000000000000" pitchFamily="2" charset="0"/>
                <a:ea typeface="Roboto" panose="02000000000000000000" pitchFamily="2" charset="0"/>
                <a:cs typeface="Times New Roman" panose="02020603050405020304" pitchFamily="18" charset="0"/>
              </a:rPr>
              <a:t>Frage 2: Welche klaren Normen und Regeln gelten im Team?</a:t>
            </a:r>
          </a:p>
          <a:p>
            <a:pPr>
              <a:lnSpc>
                <a:spcPct val="107000"/>
              </a:lnSpc>
              <a:spcAft>
                <a:spcPts val="800"/>
              </a:spcAft>
            </a:pPr>
            <a:r>
              <a:rPr lang="de-CH" sz="1400" dirty="0">
                <a:effectLst/>
                <a:latin typeface="Roboto" panose="02000000000000000000" pitchFamily="2" charset="0"/>
                <a:ea typeface="Roboto" panose="02000000000000000000" pitchFamily="2" charset="0"/>
                <a:cs typeface="Times New Roman" panose="02020603050405020304" pitchFamily="18" charset="0"/>
              </a:rPr>
              <a:t>Frage 3: Mit welchen Hürden / Problemen muss das Team auskommen resp. überwinden?</a:t>
            </a:r>
          </a:p>
          <a:p>
            <a:pPr>
              <a:lnSpc>
                <a:spcPct val="107000"/>
              </a:lnSpc>
              <a:spcAft>
                <a:spcPts val="800"/>
              </a:spcAft>
            </a:pPr>
            <a:r>
              <a:rPr lang="de-CH" sz="1400" dirty="0">
                <a:effectLst/>
                <a:latin typeface="Roboto" panose="02000000000000000000" pitchFamily="2" charset="0"/>
                <a:ea typeface="Roboto" panose="02000000000000000000" pitchFamily="2" charset="0"/>
                <a:cs typeface="Times New Roman" panose="02020603050405020304" pitchFamily="18" charset="0"/>
              </a:rPr>
              <a:t>Frage 4: Mit welchen Hürden / Problemen muss die Führung auskommen resp. überwinden?</a:t>
            </a:r>
          </a:p>
          <a:p>
            <a:pPr>
              <a:lnSpc>
                <a:spcPct val="107000"/>
              </a:lnSpc>
              <a:spcAft>
                <a:spcPts val="800"/>
              </a:spcAft>
            </a:pPr>
            <a:r>
              <a:rPr lang="de-CH" sz="1400" dirty="0">
                <a:effectLst/>
                <a:latin typeface="Roboto" panose="02000000000000000000" pitchFamily="2" charset="0"/>
                <a:ea typeface="Roboto" panose="02000000000000000000" pitchFamily="2" charset="0"/>
                <a:cs typeface="Times New Roman" panose="02020603050405020304" pitchFamily="18" charset="0"/>
              </a:rPr>
              <a:t>Frage 5: Beschreiben Sie das Gruppenklima?</a:t>
            </a:r>
          </a:p>
          <a:p>
            <a:pPr>
              <a:lnSpc>
                <a:spcPct val="107000"/>
              </a:lnSpc>
              <a:spcAft>
                <a:spcPts val="800"/>
              </a:spcAft>
            </a:pPr>
            <a:r>
              <a:rPr lang="de-CH" sz="1400" dirty="0">
                <a:effectLst/>
                <a:latin typeface="Roboto" panose="02000000000000000000" pitchFamily="2" charset="0"/>
                <a:ea typeface="Roboto" panose="02000000000000000000" pitchFamily="2" charset="0"/>
                <a:cs typeface="Times New Roman" panose="02020603050405020304" pitchFamily="18" charset="0"/>
              </a:rPr>
              <a:t>Frage 6: Welche Rolle übernimmt die Führung? </a:t>
            </a:r>
          </a:p>
          <a:p>
            <a:pPr>
              <a:lnSpc>
                <a:spcPct val="107000"/>
              </a:lnSpc>
              <a:spcAft>
                <a:spcPts val="800"/>
              </a:spcAft>
            </a:pPr>
            <a:r>
              <a:rPr lang="de-CH" sz="1400" dirty="0">
                <a:effectLst/>
                <a:latin typeface="Roboto" panose="02000000000000000000" pitchFamily="2" charset="0"/>
                <a:ea typeface="Roboto" panose="02000000000000000000" pitchFamily="2" charset="0"/>
                <a:cs typeface="Times New Roman" panose="02020603050405020304" pitchFamily="18" charset="0"/>
              </a:rPr>
              <a:t>Frage 7: Aus welchen Mitgliedern besteht das Team?</a:t>
            </a:r>
          </a:p>
          <a:p>
            <a:pPr>
              <a:lnSpc>
                <a:spcPct val="107000"/>
              </a:lnSpc>
              <a:spcAft>
                <a:spcPts val="800"/>
              </a:spcAft>
            </a:pPr>
            <a:r>
              <a:rPr lang="de-CH" sz="1400" dirty="0">
                <a:effectLst/>
                <a:latin typeface="Roboto" panose="02000000000000000000" pitchFamily="2" charset="0"/>
                <a:ea typeface="Roboto" panose="02000000000000000000" pitchFamily="2" charset="0"/>
                <a:cs typeface="Times New Roman" panose="02020603050405020304" pitchFamily="18" charset="0"/>
              </a:rPr>
              <a:t>Frage 8: Wer hat die Führung?</a:t>
            </a:r>
          </a:p>
          <a:p>
            <a:pPr>
              <a:lnSpc>
                <a:spcPct val="107000"/>
              </a:lnSpc>
              <a:spcAft>
                <a:spcPts val="800"/>
              </a:spcAft>
            </a:pPr>
            <a:r>
              <a:rPr lang="de-CH" sz="1400" dirty="0">
                <a:effectLst/>
                <a:latin typeface="Roboto" panose="02000000000000000000" pitchFamily="2" charset="0"/>
                <a:ea typeface="Roboto" panose="02000000000000000000" pitchFamily="2" charset="0"/>
                <a:cs typeface="Times New Roman" panose="02020603050405020304" pitchFamily="18" charset="0"/>
              </a:rPr>
              <a:t>Frage 9: Wie ist der Führungsstil?</a:t>
            </a:r>
          </a:p>
          <a:p>
            <a:pPr>
              <a:lnSpc>
                <a:spcPct val="107000"/>
              </a:lnSpc>
              <a:spcAft>
                <a:spcPts val="800"/>
              </a:spcAft>
            </a:pPr>
            <a:r>
              <a:rPr lang="de-CH" sz="1400" dirty="0">
                <a:effectLst/>
                <a:latin typeface="Roboto" panose="02000000000000000000" pitchFamily="2" charset="0"/>
                <a:ea typeface="Roboto" panose="02000000000000000000" pitchFamily="2" charset="0"/>
                <a:cs typeface="Times New Roman" panose="02020603050405020304" pitchFamily="18" charset="0"/>
              </a:rPr>
              <a:t>Frage 10: Was hat die Führung beigetragen, damit das Team zum Wir-Gefühl kommt?</a:t>
            </a:r>
          </a:p>
          <a:p>
            <a:pPr>
              <a:lnSpc>
                <a:spcPct val="107000"/>
              </a:lnSpc>
              <a:spcAft>
                <a:spcPts val="800"/>
              </a:spcAft>
            </a:pPr>
            <a:r>
              <a:rPr lang="de-CH" sz="1400" dirty="0">
                <a:effectLst/>
                <a:latin typeface="Roboto" panose="02000000000000000000" pitchFamily="2" charset="0"/>
                <a:ea typeface="Roboto" panose="02000000000000000000" pitchFamily="2" charset="0"/>
                <a:cs typeface="Times New Roman" panose="02020603050405020304" pitchFamily="18" charset="0"/>
              </a:rPr>
              <a:t>Frage 11: Was haben die Mitglieder beigetragen, damit das Team zum Wir-Gefühl kommt?</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4" name="Rectangle 3">
            <a:extLst>
              <a:ext uri="{FF2B5EF4-FFF2-40B4-BE49-F238E27FC236}">
                <a16:creationId xmlns:a16="http://schemas.microsoft.com/office/drawing/2014/main" id="{E08E0D81-0F3A-4D6F-B7E3-062BF5127B7E}"/>
              </a:ext>
            </a:extLst>
          </p:cNvPr>
          <p:cNvSpPr txBox="1">
            <a:spLocks noChangeArrowheads="1"/>
          </p:cNvSpPr>
          <p:nvPr/>
        </p:nvSpPr>
        <p:spPr>
          <a:xfrm>
            <a:off x="624463" y="593685"/>
            <a:ext cx="11123140" cy="1260140"/>
          </a:xfrm>
          <a:prstGeom prst="rect">
            <a:avLst/>
          </a:prstGeom>
        </p:spPr>
        <p:txBody>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spcBef>
                <a:spcPts val="1200"/>
              </a:spcBef>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Persönliche Führungskompetenz</a:t>
            </a:r>
          </a:p>
        </p:txBody>
      </p:sp>
      <p:pic>
        <p:nvPicPr>
          <p:cNvPr id="5" name="Grafik 4">
            <a:extLst>
              <a:ext uri="{FF2B5EF4-FFF2-40B4-BE49-F238E27FC236}">
                <a16:creationId xmlns:a16="http://schemas.microsoft.com/office/drawing/2014/main" id="{7F48E211-8176-498C-B719-28FCCE5E28C8}"/>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92001" y="2440291"/>
            <a:ext cx="4456816" cy="2567126"/>
          </a:xfrm>
          <a:prstGeom prst="rect">
            <a:avLst/>
          </a:prstGeom>
          <a:noFill/>
          <a:ln>
            <a:noFill/>
          </a:ln>
        </p:spPr>
      </p:pic>
    </p:spTree>
    <p:extLst>
      <p:ext uri="{BB962C8B-B14F-4D97-AF65-F5344CB8AC3E}">
        <p14:creationId xmlns:p14="http://schemas.microsoft.com/office/powerpoint/2010/main" val="3753629920"/>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4721F52-BC3C-474C-A57B-FA9564BE7667}"/>
              </a:ext>
            </a:extLst>
          </p:cNvPr>
          <p:cNvSpPr txBox="1"/>
          <p:nvPr/>
        </p:nvSpPr>
        <p:spPr>
          <a:xfrm>
            <a:off x="659931" y="1448780"/>
            <a:ext cx="10872137" cy="2800190"/>
          </a:xfrm>
          <a:prstGeom prst="rect">
            <a:avLst/>
          </a:prstGeom>
          <a:noFill/>
        </p:spPr>
        <p:txBody>
          <a:bodyPr wrap="square">
            <a:spAutoFit/>
          </a:bodyPr>
          <a:lstStyle/>
          <a:p>
            <a:r>
              <a:rPr lang="de-CH" sz="2400" dirty="0">
                <a:effectLst/>
                <a:latin typeface="Roboto" panose="02000000000000000000" pitchFamily="2" charset="0"/>
                <a:ea typeface="Roboto" panose="02000000000000000000" pitchFamily="2" charset="0"/>
                <a:cs typeface="Times New Roman" panose="02020603050405020304" pitchFamily="18" charset="0"/>
              </a:rPr>
              <a:t>Teil 2: Phasen der Gruppendynamik</a:t>
            </a:r>
            <a:br>
              <a:rPr lang="de-CH" sz="2400" dirty="0">
                <a:effectLst/>
                <a:latin typeface="Roboto" panose="02000000000000000000" pitchFamily="2" charset="0"/>
                <a:ea typeface="Roboto" panose="02000000000000000000" pitchFamily="2" charset="0"/>
                <a:cs typeface="Times New Roman" panose="02020603050405020304" pitchFamily="18" charset="0"/>
              </a:rPr>
            </a:b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r>
              <a:rPr lang="de-CH" sz="1800" dirty="0">
                <a:effectLst/>
                <a:latin typeface="Roboto" panose="02000000000000000000" pitchFamily="2" charset="0"/>
                <a:ea typeface="Roboto" panose="02000000000000000000" pitchFamily="2" charset="0"/>
                <a:cs typeface="Times New Roman" panose="02020603050405020304" pitchFamily="18" charset="0"/>
              </a:rPr>
              <a:t>Frage 1: Woran erkennen Sie die Phase des </a:t>
            </a:r>
            <a:r>
              <a:rPr lang="de-CH" sz="1800" dirty="0" err="1">
                <a:effectLst/>
                <a:latin typeface="Roboto" panose="02000000000000000000" pitchFamily="2" charset="0"/>
                <a:ea typeface="Roboto" panose="02000000000000000000" pitchFamily="2" charset="0"/>
                <a:cs typeface="Times New Roman" panose="02020603050405020304" pitchFamily="18" charset="0"/>
              </a:rPr>
              <a:t>Forming</a:t>
            </a:r>
            <a:r>
              <a:rPr lang="de-CH" sz="1800" dirty="0">
                <a:effectLst/>
                <a:latin typeface="Roboto" panose="02000000000000000000" pitchFamily="2" charset="0"/>
                <a:ea typeface="Roboto" panose="02000000000000000000" pitchFamily="2" charset="0"/>
                <a:cs typeface="Times New Roman" panose="02020603050405020304" pitchFamily="18" charset="0"/>
              </a:rPr>
              <a:t>?</a:t>
            </a:r>
          </a:p>
          <a:p>
            <a:pPr>
              <a:lnSpc>
                <a:spcPct val="107000"/>
              </a:lnSpc>
              <a:spcAft>
                <a:spcPts val="800"/>
              </a:spcAft>
            </a:pPr>
            <a:r>
              <a:rPr lang="de-CH" sz="1800" dirty="0">
                <a:effectLst/>
                <a:latin typeface="Roboto" panose="02000000000000000000" pitchFamily="2" charset="0"/>
                <a:ea typeface="Roboto" panose="02000000000000000000" pitchFamily="2" charset="0"/>
                <a:cs typeface="Times New Roman" panose="02020603050405020304" pitchFamily="18" charset="0"/>
              </a:rPr>
              <a:t>Frage 2: Woran erkennen Sie die Phase des </a:t>
            </a:r>
            <a:r>
              <a:rPr lang="de-CH" sz="1800" dirty="0" err="1">
                <a:effectLst/>
                <a:latin typeface="Roboto" panose="02000000000000000000" pitchFamily="2" charset="0"/>
                <a:ea typeface="Roboto" panose="02000000000000000000" pitchFamily="2" charset="0"/>
                <a:cs typeface="Times New Roman" panose="02020603050405020304" pitchFamily="18" charset="0"/>
              </a:rPr>
              <a:t>Storming</a:t>
            </a:r>
            <a:r>
              <a:rPr lang="de-CH" sz="1800" dirty="0">
                <a:effectLst/>
                <a:latin typeface="Roboto" panose="02000000000000000000" pitchFamily="2" charset="0"/>
                <a:ea typeface="Roboto" panose="02000000000000000000" pitchFamily="2" charset="0"/>
                <a:cs typeface="Times New Roman" panose="02020603050405020304" pitchFamily="18" charset="0"/>
              </a:rPr>
              <a:t>?</a:t>
            </a:r>
          </a:p>
          <a:p>
            <a:pPr>
              <a:lnSpc>
                <a:spcPct val="107000"/>
              </a:lnSpc>
              <a:spcAft>
                <a:spcPts val="800"/>
              </a:spcAft>
            </a:pPr>
            <a:r>
              <a:rPr lang="de-CH" sz="1800" dirty="0">
                <a:effectLst/>
                <a:latin typeface="Roboto" panose="02000000000000000000" pitchFamily="2" charset="0"/>
                <a:ea typeface="Roboto" panose="02000000000000000000" pitchFamily="2" charset="0"/>
                <a:cs typeface="Times New Roman" panose="02020603050405020304" pitchFamily="18" charset="0"/>
              </a:rPr>
              <a:t>Frage 3: Woran erkennen Sie die Phase des </a:t>
            </a:r>
            <a:r>
              <a:rPr lang="de-CH" sz="1800" dirty="0" err="1">
                <a:effectLst/>
                <a:latin typeface="Roboto" panose="02000000000000000000" pitchFamily="2" charset="0"/>
                <a:ea typeface="Roboto" panose="02000000000000000000" pitchFamily="2" charset="0"/>
                <a:cs typeface="Times New Roman" panose="02020603050405020304" pitchFamily="18" charset="0"/>
              </a:rPr>
              <a:t>Norming</a:t>
            </a:r>
            <a:r>
              <a:rPr lang="de-CH" sz="1800" dirty="0">
                <a:effectLst/>
                <a:latin typeface="Roboto" panose="02000000000000000000" pitchFamily="2" charset="0"/>
                <a:ea typeface="Roboto" panose="02000000000000000000" pitchFamily="2" charset="0"/>
                <a:cs typeface="Times New Roman" panose="02020603050405020304" pitchFamily="18" charset="0"/>
              </a:rPr>
              <a:t>?</a:t>
            </a:r>
          </a:p>
          <a:p>
            <a:pPr>
              <a:lnSpc>
                <a:spcPct val="107000"/>
              </a:lnSpc>
              <a:spcAft>
                <a:spcPts val="800"/>
              </a:spcAft>
            </a:pPr>
            <a:r>
              <a:rPr lang="de-CH" sz="1800" dirty="0">
                <a:effectLst/>
                <a:latin typeface="Roboto" panose="02000000000000000000" pitchFamily="2" charset="0"/>
                <a:ea typeface="Roboto" panose="02000000000000000000" pitchFamily="2" charset="0"/>
                <a:cs typeface="Times New Roman" panose="02020603050405020304" pitchFamily="18" charset="0"/>
              </a:rPr>
              <a:t>Frage 4: Woran erkennen Sie die Phase des Performing?</a:t>
            </a:r>
          </a:p>
          <a:p>
            <a:pPr>
              <a:lnSpc>
                <a:spcPct val="107000"/>
              </a:lnSpc>
              <a:spcAft>
                <a:spcPts val="800"/>
              </a:spcAft>
            </a:pP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4" name="Rectangle 3">
            <a:extLst>
              <a:ext uri="{FF2B5EF4-FFF2-40B4-BE49-F238E27FC236}">
                <a16:creationId xmlns:a16="http://schemas.microsoft.com/office/drawing/2014/main" id="{E08E0D81-0F3A-4D6F-B7E3-062BF5127B7E}"/>
              </a:ext>
            </a:extLst>
          </p:cNvPr>
          <p:cNvSpPr txBox="1">
            <a:spLocks noChangeArrowheads="1"/>
          </p:cNvSpPr>
          <p:nvPr/>
        </p:nvSpPr>
        <p:spPr>
          <a:xfrm>
            <a:off x="624463" y="593685"/>
            <a:ext cx="11123140" cy="1260140"/>
          </a:xfrm>
          <a:prstGeom prst="rect">
            <a:avLst/>
          </a:prstGeom>
        </p:spPr>
        <p:txBody>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spcBef>
                <a:spcPts val="1200"/>
              </a:spcBef>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Gruppendynamik</a:t>
            </a:r>
          </a:p>
        </p:txBody>
      </p:sp>
      <p:pic>
        <p:nvPicPr>
          <p:cNvPr id="6" name="Grafik 5">
            <a:extLst>
              <a:ext uri="{FF2B5EF4-FFF2-40B4-BE49-F238E27FC236}">
                <a16:creationId xmlns:a16="http://schemas.microsoft.com/office/drawing/2014/main" id="{A09F749C-012A-4CDF-B9E8-232493232617}"/>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44850" y="1823775"/>
            <a:ext cx="4398425" cy="3090389"/>
          </a:xfrm>
          <a:prstGeom prst="rect">
            <a:avLst/>
          </a:prstGeom>
          <a:noFill/>
          <a:ln>
            <a:noFill/>
          </a:ln>
        </p:spPr>
      </p:pic>
    </p:spTree>
    <p:extLst>
      <p:ext uri="{BB962C8B-B14F-4D97-AF65-F5344CB8AC3E}">
        <p14:creationId xmlns:p14="http://schemas.microsoft.com/office/powerpoint/2010/main" val="4269631224"/>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4721F52-BC3C-474C-A57B-FA9564BE7667}"/>
              </a:ext>
            </a:extLst>
          </p:cNvPr>
          <p:cNvSpPr txBox="1"/>
          <p:nvPr/>
        </p:nvSpPr>
        <p:spPr>
          <a:xfrm>
            <a:off x="659931" y="1448780"/>
            <a:ext cx="6651204" cy="4393832"/>
          </a:xfrm>
          <a:prstGeom prst="rect">
            <a:avLst/>
          </a:prstGeom>
          <a:noFill/>
        </p:spPr>
        <p:txBody>
          <a:bodyPr wrap="square">
            <a:spAutoFit/>
          </a:bodyPr>
          <a:lstStyle/>
          <a:p>
            <a:r>
              <a:rPr lang="de-CH" sz="2400" dirty="0">
                <a:effectLst/>
                <a:latin typeface="Roboto" panose="02000000000000000000" pitchFamily="2" charset="0"/>
                <a:ea typeface="Roboto" panose="02000000000000000000" pitchFamily="2" charset="0"/>
                <a:cs typeface="Times New Roman" panose="02020603050405020304" pitchFamily="18" charset="0"/>
              </a:rPr>
              <a:t>Teil 3: Rollen</a:t>
            </a:r>
            <a:br>
              <a:rPr lang="de-CH" sz="2400" dirty="0">
                <a:effectLst/>
                <a:latin typeface="Roboto" panose="02000000000000000000" pitchFamily="2" charset="0"/>
                <a:ea typeface="Roboto" panose="02000000000000000000" pitchFamily="2" charset="0"/>
                <a:cs typeface="Times New Roman" panose="02020603050405020304" pitchFamily="18" charset="0"/>
              </a:rPr>
            </a:b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a:lnSpc>
                <a:spcPct val="107000"/>
              </a:lnSpc>
              <a:spcAft>
                <a:spcPts val="800"/>
              </a:spcAft>
            </a:pPr>
            <a:r>
              <a:rPr lang="de-CH" sz="1800" dirty="0">
                <a:effectLst/>
                <a:latin typeface="Roboto" panose="02000000000000000000" pitchFamily="2" charset="0"/>
                <a:ea typeface="Roboto" panose="02000000000000000000" pitchFamily="2" charset="0"/>
                <a:cs typeface="Times New Roman" panose="02020603050405020304" pitchFamily="18" charset="0"/>
              </a:rPr>
              <a:t>Frage 1: Wer hatte zeitweise die Alpharolle?</a:t>
            </a:r>
          </a:p>
          <a:p>
            <a:pPr>
              <a:lnSpc>
                <a:spcPct val="107000"/>
              </a:lnSpc>
              <a:spcAft>
                <a:spcPts val="800"/>
              </a:spcAft>
            </a:pPr>
            <a:r>
              <a:rPr lang="de-CH" sz="1800" dirty="0">
                <a:effectLst/>
                <a:latin typeface="Roboto" panose="02000000000000000000" pitchFamily="2" charset="0"/>
                <a:ea typeface="Roboto" panose="02000000000000000000" pitchFamily="2" charset="0"/>
                <a:cs typeface="Times New Roman" panose="02020603050405020304" pitchFamily="18" charset="0"/>
              </a:rPr>
              <a:t>Frage 2: Wer hatte zeitweise die Gammarolle?</a:t>
            </a:r>
          </a:p>
          <a:p>
            <a:pPr>
              <a:lnSpc>
                <a:spcPct val="107000"/>
              </a:lnSpc>
              <a:spcAft>
                <a:spcPts val="800"/>
              </a:spcAft>
            </a:pPr>
            <a:r>
              <a:rPr lang="de-CH" sz="1800" dirty="0">
                <a:effectLst/>
                <a:latin typeface="Roboto" panose="02000000000000000000" pitchFamily="2" charset="0"/>
                <a:ea typeface="Roboto" panose="02000000000000000000" pitchFamily="2" charset="0"/>
                <a:cs typeface="Times New Roman" panose="02020603050405020304" pitchFamily="18" charset="0"/>
              </a:rPr>
              <a:t>Frage 3: Wer hatte zeitweise die </a:t>
            </a:r>
            <a:r>
              <a:rPr lang="de-CH" sz="1800" dirty="0" err="1">
                <a:effectLst/>
                <a:latin typeface="Roboto" panose="02000000000000000000" pitchFamily="2" charset="0"/>
                <a:ea typeface="Roboto" panose="02000000000000000000" pitchFamily="2" charset="0"/>
                <a:cs typeface="Times New Roman" panose="02020603050405020304" pitchFamily="18" charset="0"/>
              </a:rPr>
              <a:t>Omegarolle</a:t>
            </a:r>
            <a:r>
              <a:rPr lang="de-CH" sz="1800" dirty="0">
                <a:effectLst/>
                <a:latin typeface="Roboto" panose="02000000000000000000" pitchFamily="2" charset="0"/>
                <a:ea typeface="Roboto" panose="02000000000000000000" pitchFamily="2" charset="0"/>
                <a:cs typeface="Times New Roman" panose="02020603050405020304" pitchFamily="18" charset="0"/>
              </a:rPr>
              <a:t>?</a:t>
            </a:r>
          </a:p>
          <a:p>
            <a:pPr>
              <a:lnSpc>
                <a:spcPct val="107000"/>
              </a:lnSpc>
              <a:spcAft>
                <a:spcPts val="800"/>
              </a:spcAft>
            </a:pPr>
            <a:r>
              <a:rPr lang="de-CH" sz="1800" dirty="0">
                <a:effectLst/>
                <a:latin typeface="Roboto" panose="02000000000000000000" pitchFamily="2" charset="0"/>
                <a:ea typeface="Roboto" panose="02000000000000000000" pitchFamily="2" charset="0"/>
                <a:cs typeface="Times New Roman" panose="02020603050405020304" pitchFamily="18" charset="0"/>
              </a:rPr>
              <a:t>Frage 4: Wer hatte zeitweise die Betarolle?</a:t>
            </a:r>
          </a:p>
          <a:p>
            <a:pPr>
              <a:lnSpc>
                <a:spcPct val="107000"/>
              </a:lnSpc>
              <a:spcAft>
                <a:spcPts val="800"/>
              </a:spcAft>
            </a:pPr>
            <a:r>
              <a:rPr lang="de-CH" sz="1800" dirty="0">
                <a:effectLst/>
                <a:latin typeface="Roboto" panose="02000000000000000000" pitchFamily="2" charset="0"/>
                <a:ea typeface="Roboto" panose="02000000000000000000" pitchFamily="2" charset="0"/>
                <a:cs typeface="Times New Roman" panose="02020603050405020304" pitchFamily="18" charset="0"/>
              </a:rPr>
              <a:t>Frage 5: Wer hatte zeitweise die Gegnerrolle?</a:t>
            </a:r>
          </a:p>
          <a:p>
            <a:pPr>
              <a:lnSpc>
                <a:spcPct val="107000"/>
              </a:lnSpc>
              <a:spcAft>
                <a:spcPts val="800"/>
              </a:spcAft>
            </a:pPr>
            <a:r>
              <a:rPr lang="de-CH" sz="1800" dirty="0">
                <a:effectLst/>
                <a:latin typeface="Roboto" panose="02000000000000000000" pitchFamily="2" charset="0"/>
                <a:ea typeface="Roboto" panose="02000000000000000000" pitchFamily="2" charset="0"/>
                <a:cs typeface="Times New Roman" panose="02020603050405020304" pitchFamily="18" charset="0"/>
              </a:rPr>
              <a:t>Frage 6: Welche weiteren Rollen sind sehr auffällig (auch ohne Zuordnung)? Und was zeichnet diese Rollen aus?</a:t>
            </a:r>
          </a:p>
          <a:p>
            <a:pPr>
              <a:lnSpc>
                <a:spcPct val="107000"/>
              </a:lnSpc>
              <a:spcAft>
                <a:spcPts val="800"/>
              </a:spcAft>
            </a:pPr>
            <a:r>
              <a:rPr lang="de-CH" sz="1800" dirty="0">
                <a:effectLst/>
                <a:latin typeface="Roboto" panose="02000000000000000000" pitchFamily="2" charset="0"/>
                <a:ea typeface="Roboto" panose="02000000000000000000" pitchFamily="2" charset="0"/>
                <a:cs typeface="Times New Roman" panose="02020603050405020304" pitchFamily="18" charset="0"/>
              </a:rPr>
              <a:t>Frage 7: Welche wichtigen Szenen oder Sätze aus dem Film nehmen Sie für sich mit in Bezug auf die </a:t>
            </a:r>
            <a:br>
              <a:rPr lang="de-CH" sz="1800" dirty="0">
                <a:effectLst/>
                <a:latin typeface="Roboto" panose="02000000000000000000" pitchFamily="2" charset="0"/>
                <a:ea typeface="Roboto" panose="02000000000000000000" pitchFamily="2" charset="0"/>
                <a:cs typeface="Times New Roman" panose="02020603050405020304" pitchFamily="18" charset="0"/>
              </a:rPr>
            </a:br>
            <a:r>
              <a:rPr lang="de-CH" sz="1800" dirty="0">
                <a:effectLst/>
                <a:latin typeface="Roboto" panose="02000000000000000000" pitchFamily="2" charset="0"/>
                <a:ea typeface="Roboto" panose="02000000000000000000" pitchFamily="2" charset="0"/>
                <a:cs typeface="Times New Roman" panose="02020603050405020304" pitchFamily="18" charset="0"/>
              </a:rPr>
              <a:t>Gruppendynamik?</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4" name="Rectangle 3">
            <a:extLst>
              <a:ext uri="{FF2B5EF4-FFF2-40B4-BE49-F238E27FC236}">
                <a16:creationId xmlns:a16="http://schemas.microsoft.com/office/drawing/2014/main" id="{E08E0D81-0F3A-4D6F-B7E3-062BF5127B7E}"/>
              </a:ext>
            </a:extLst>
          </p:cNvPr>
          <p:cNvSpPr txBox="1">
            <a:spLocks noChangeArrowheads="1"/>
          </p:cNvSpPr>
          <p:nvPr/>
        </p:nvSpPr>
        <p:spPr>
          <a:xfrm>
            <a:off x="624463" y="593685"/>
            <a:ext cx="11123140" cy="1260140"/>
          </a:xfrm>
          <a:prstGeom prst="rect">
            <a:avLst/>
          </a:prstGeom>
        </p:spPr>
        <p:txBody>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spcBef>
                <a:spcPts val="1200"/>
              </a:spcBef>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Rollen in der Gruppe</a:t>
            </a:r>
          </a:p>
        </p:txBody>
      </p:sp>
      <p:pic>
        <p:nvPicPr>
          <p:cNvPr id="5" name="Grafik 4">
            <a:extLst>
              <a:ext uri="{FF2B5EF4-FFF2-40B4-BE49-F238E27FC236}">
                <a16:creationId xmlns:a16="http://schemas.microsoft.com/office/drawing/2014/main" id="{AEB0D162-EB7A-40CA-85F9-C8116E8840E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9090" y="1874139"/>
            <a:ext cx="4470746" cy="3359440"/>
          </a:xfrm>
          <a:prstGeom prst="rect">
            <a:avLst/>
          </a:prstGeom>
          <a:noFill/>
          <a:ln>
            <a:noFill/>
          </a:ln>
        </p:spPr>
      </p:pic>
    </p:spTree>
    <p:extLst>
      <p:ext uri="{BB962C8B-B14F-4D97-AF65-F5344CB8AC3E}">
        <p14:creationId xmlns:p14="http://schemas.microsoft.com/office/powerpoint/2010/main" val="3990038723"/>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972802" y="458670"/>
            <a:ext cx="7245805" cy="135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spcBef>
                <a:spcPts val="1200"/>
              </a:spcBef>
            </a:pPr>
            <a:r>
              <a:rPr lang="de-DE"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Auftrag 3 – Zusammenfassung </a:t>
            </a:r>
            <a:br>
              <a:rPr lang="de-DE"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br>
            <a:r>
              <a:rPr lang="de-DE"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Teamarbeit</a:t>
            </a:r>
            <a:endPar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endParaRPr>
          </a:p>
        </p:txBody>
      </p:sp>
      <p:graphicFrame>
        <p:nvGraphicFramePr>
          <p:cNvPr id="9" name="Tabelle 8">
            <a:extLst>
              <a:ext uri="{FF2B5EF4-FFF2-40B4-BE49-F238E27FC236}">
                <a16:creationId xmlns:a16="http://schemas.microsoft.com/office/drawing/2014/main" id="{47414223-35E4-485E-A8D2-436D78642178}"/>
              </a:ext>
            </a:extLst>
          </p:cNvPr>
          <p:cNvGraphicFramePr>
            <a:graphicFrameLocks noGrp="1"/>
          </p:cNvGraphicFramePr>
          <p:nvPr>
            <p:extLst>
              <p:ext uri="{D42A27DB-BD31-4B8C-83A1-F6EECF244321}">
                <p14:modId xmlns:p14="http://schemas.microsoft.com/office/powerpoint/2010/main" val="593872937"/>
              </p:ext>
            </p:extLst>
          </p:nvPr>
        </p:nvGraphicFramePr>
        <p:xfrm>
          <a:off x="8213117" y="3274236"/>
          <a:ext cx="3778370" cy="1951800"/>
        </p:xfrm>
        <a:graphic>
          <a:graphicData uri="http://schemas.openxmlformats.org/drawingml/2006/table">
            <a:tbl>
              <a:tblPr firstRow="1" firstCol="1" bandRow="1">
                <a:tableStyleId>{B301B821-A1FF-4177-AEE7-76D212191A09}</a:tableStyleId>
              </a:tblPr>
              <a:tblGrid>
                <a:gridCol w="1262698">
                  <a:extLst>
                    <a:ext uri="{9D8B030D-6E8A-4147-A177-3AD203B41FA5}">
                      <a16:colId xmlns:a16="http://schemas.microsoft.com/office/drawing/2014/main" val="2180081737"/>
                    </a:ext>
                  </a:extLst>
                </a:gridCol>
                <a:gridCol w="2515672">
                  <a:extLst>
                    <a:ext uri="{9D8B030D-6E8A-4147-A177-3AD203B41FA5}">
                      <a16:colId xmlns:a16="http://schemas.microsoft.com/office/drawing/2014/main" val="3563566601"/>
                    </a:ext>
                  </a:extLst>
                </a:gridCol>
              </a:tblGrid>
              <a:tr h="299302">
                <a:tc>
                  <a:txBody>
                    <a:bodyPr/>
                    <a:lstStyle/>
                    <a:p>
                      <a:pPr marL="0" algn="just" defTabSz="457200" rtl="0" eaLnBrk="1" latinLnBrk="0" hangingPunct="1">
                        <a:lnSpc>
                          <a:spcPct val="150000"/>
                        </a:lnSpc>
                        <a:spcBef>
                          <a:spcPts val="300"/>
                        </a:spcBef>
                        <a:spcAft>
                          <a:spcPts val="300"/>
                        </a:spcAft>
                      </a:pPr>
                      <a:r>
                        <a:rPr lang="de-CH" sz="1100" b="1" kern="1200" dirty="0">
                          <a:solidFill>
                            <a:schemeClr val="dk1"/>
                          </a:solidFill>
                          <a:effectLst/>
                          <a:latin typeface="+mn-lt"/>
                          <a:ea typeface="+mn-ea"/>
                          <a:cs typeface="+mn-cs"/>
                        </a:rPr>
                        <a:t>Sozialform:</a:t>
                      </a:r>
                    </a:p>
                  </a:txBody>
                  <a:tcPr marL="68580" marR="68580" marT="0" marB="0">
                    <a:noFill/>
                  </a:tcPr>
                </a:tc>
                <a:tc>
                  <a:txBody>
                    <a:bodyPr/>
                    <a:lstStyle/>
                    <a:p>
                      <a:pPr marL="0" algn="just" defTabSz="457200" rtl="0" eaLnBrk="1" latinLnBrk="0" hangingPunct="1">
                        <a:lnSpc>
                          <a:spcPct val="150000"/>
                        </a:lnSpc>
                        <a:spcBef>
                          <a:spcPts val="300"/>
                        </a:spcBef>
                        <a:spcAft>
                          <a:spcPts val="300"/>
                        </a:spcAft>
                      </a:pPr>
                      <a:r>
                        <a:rPr lang="de-CH" sz="1100" b="1" kern="1200" dirty="0">
                          <a:solidFill>
                            <a:schemeClr val="dk1"/>
                          </a:solidFill>
                          <a:effectLst/>
                          <a:latin typeface="+mn-lt"/>
                          <a:ea typeface="+mn-ea"/>
                          <a:cs typeface="+mn-cs"/>
                        </a:rPr>
                        <a:t>Gruppenarbeit</a:t>
                      </a:r>
                    </a:p>
                  </a:txBody>
                  <a:tcPr marL="68580" marR="68580" marT="0" marB="0">
                    <a:noFill/>
                  </a:tcPr>
                </a:tc>
                <a:extLst>
                  <a:ext uri="{0D108BD9-81ED-4DB2-BD59-A6C34878D82A}">
                    <a16:rowId xmlns:a16="http://schemas.microsoft.com/office/drawing/2014/main" val="359249421"/>
                  </a:ext>
                </a:extLst>
              </a:tr>
              <a:tr h="299302">
                <a:tc>
                  <a:txBody>
                    <a:bodyPr/>
                    <a:lstStyle/>
                    <a:p>
                      <a:pPr algn="just">
                        <a:lnSpc>
                          <a:spcPct val="150000"/>
                        </a:lnSpc>
                        <a:spcBef>
                          <a:spcPts val="300"/>
                        </a:spcBef>
                        <a:spcAft>
                          <a:spcPts val="300"/>
                        </a:spcAft>
                      </a:pPr>
                      <a:r>
                        <a:rPr lang="de-CH" sz="1100" dirty="0">
                          <a:effectLst/>
                        </a:rPr>
                        <a:t>Gruppengrösse:</a:t>
                      </a:r>
                      <a:endParaRPr lang="de-CH" sz="9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de-CH" sz="950" dirty="0">
                          <a:effectLst/>
                          <a:latin typeface="Arial" panose="020B0604020202020204" pitchFamily="34" charset="0"/>
                          <a:ea typeface="Calibri" panose="020F0502020204030204" pitchFamily="34" charset="0"/>
                          <a:cs typeface="Times New Roman" panose="02020603050405020304" pitchFamily="18" charset="0"/>
                        </a:rPr>
                        <a:t>Gemäss Team-Zusammensetzung</a:t>
                      </a:r>
                    </a:p>
                  </a:txBody>
                  <a:tcPr marL="68580" marR="68580" marT="0" marB="0"/>
                </a:tc>
                <a:extLst>
                  <a:ext uri="{0D108BD9-81ED-4DB2-BD59-A6C34878D82A}">
                    <a16:rowId xmlns:a16="http://schemas.microsoft.com/office/drawing/2014/main" val="2163872363"/>
                  </a:ext>
                </a:extLst>
              </a:tr>
              <a:tr h="299302">
                <a:tc>
                  <a:txBody>
                    <a:bodyPr/>
                    <a:lstStyle/>
                    <a:p>
                      <a:pPr algn="just">
                        <a:lnSpc>
                          <a:spcPct val="150000"/>
                        </a:lnSpc>
                        <a:spcBef>
                          <a:spcPts val="300"/>
                        </a:spcBef>
                        <a:spcAft>
                          <a:spcPts val="300"/>
                        </a:spcAft>
                      </a:pPr>
                      <a:r>
                        <a:rPr lang="de-CH" sz="1100" dirty="0">
                          <a:effectLst/>
                        </a:rPr>
                        <a:t>Dauer:</a:t>
                      </a:r>
                      <a:endParaRPr lang="de-CH" sz="9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de-CH" sz="1100" dirty="0">
                          <a:effectLst/>
                        </a:rPr>
                        <a:t>30 Minuten</a:t>
                      </a:r>
                      <a:endParaRPr lang="de-CH" sz="9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0150631"/>
                  </a:ext>
                </a:extLst>
              </a:tr>
              <a:tr h="299302">
                <a:tc>
                  <a:txBody>
                    <a:bodyPr/>
                    <a:lstStyle/>
                    <a:p>
                      <a:pPr algn="just">
                        <a:lnSpc>
                          <a:spcPct val="150000"/>
                        </a:lnSpc>
                        <a:spcBef>
                          <a:spcPts val="300"/>
                        </a:spcBef>
                        <a:spcAft>
                          <a:spcPts val="300"/>
                        </a:spcAft>
                      </a:pPr>
                      <a:r>
                        <a:rPr lang="de-CH" sz="1100" dirty="0">
                          <a:effectLst/>
                        </a:rPr>
                        <a:t>Auswertung:</a:t>
                      </a:r>
                      <a:endParaRPr lang="de-CH" sz="9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de-CH" sz="1100" dirty="0">
                          <a:effectLst/>
                        </a:rPr>
                        <a:t>Plenum/Teams</a:t>
                      </a:r>
                      <a:endParaRPr lang="de-CH" sz="9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9485701"/>
                  </a:ext>
                </a:extLst>
              </a:tr>
              <a:tr h="299302">
                <a:tc>
                  <a:txBody>
                    <a:bodyPr/>
                    <a:lstStyle/>
                    <a:p>
                      <a:pPr algn="just">
                        <a:lnSpc>
                          <a:spcPct val="150000"/>
                        </a:lnSpc>
                        <a:spcBef>
                          <a:spcPts val="300"/>
                        </a:spcBef>
                        <a:spcAft>
                          <a:spcPts val="300"/>
                        </a:spcAft>
                      </a:pPr>
                      <a:r>
                        <a:rPr lang="de-CH" sz="1100" dirty="0">
                          <a:effectLst/>
                        </a:rPr>
                        <a:t>Hilfsmittel:</a:t>
                      </a:r>
                      <a:endParaRPr lang="de-CH" sz="9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Bef>
                          <a:spcPts val="300"/>
                        </a:spcBef>
                        <a:spcAft>
                          <a:spcPts val="300"/>
                        </a:spcAft>
                      </a:pPr>
                      <a:r>
                        <a:rPr lang="de-CH" sz="1100" dirty="0">
                          <a:effectLst/>
                        </a:rPr>
                        <a:t>PC, PowerPoint, Teams</a:t>
                      </a:r>
                      <a:endParaRPr lang="de-CH" sz="9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0032330"/>
                  </a:ext>
                </a:extLst>
              </a:tr>
              <a:tr h="455290">
                <a:tc>
                  <a:txBody>
                    <a:bodyPr/>
                    <a:lstStyle/>
                    <a:p>
                      <a:pPr algn="just">
                        <a:lnSpc>
                          <a:spcPct val="150000"/>
                        </a:lnSpc>
                        <a:spcBef>
                          <a:spcPts val="300"/>
                        </a:spcBef>
                        <a:spcAft>
                          <a:spcPts val="300"/>
                        </a:spcAft>
                      </a:pPr>
                      <a:r>
                        <a:rPr lang="de-CH" sz="1100" dirty="0">
                          <a:effectLst/>
                        </a:rPr>
                        <a:t>Hinweis:</a:t>
                      </a:r>
                      <a:endParaRPr lang="de-CH" sz="9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0000"/>
                        </a:lnSpc>
                        <a:spcAft>
                          <a:spcPts val="0"/>
                        </a:spcAft>
                      </a:pPr>
                      <a:r>
                        <a:rPr lang="de-CH" sz="1100" dirty="0">
                          <a:effectLst/>
                        </a:rPr>
                        <a:t>Je nach Zeitbedarf werden allfällige Ergänzungen im Plenum diskutieren.</a:t>
                      </a:r>
                      <a:endParaRPr lang="de-CH" sz="95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2040949"/>
                  </a:ext>
                </a:extLst>
              </a:tr>
            </a:tbl>
          </a:graphicData>
        </a:graphic>
      </p:graphicFrame>
      <p:sp>
        <p:nvSpPr>
          <p:cNvPr id="3" name="Rechteck 2">
            <a:extLst>
              <a:ext uri="{FF2B5EF4-FFF2-40B4-BE49-F238E27FC236}">
                <a16:creationId xmlns:a16="http://schemas.microsoft.com/office/drawing/2014/main" id="{57BD73E1-7864-46C5-9D9C-5D8832D36B1B}"/>
              </a:ext>
            </a:extLst>
          </p:cNvPr>
          <p:cNvSpPr/>
          <p:nvPr/>
        </p:nvSpPr>
        <p:spPr>
          <a:xfrm>
            <a:off x="1055440" y="2194116"/>
            <a:ext cx="6975775" cy="3170099"/>
          </a:xfrm>
          <a:prstGeom prst="rect">
            <a:avLst/>
          </a:prstGeom>
        </p:spPr>
        <p:txBody>
          <a:bodyPr wrap="square">
            <a:spAutoFit/>
          </a:bodyPr>
          <a:lstStyle/>
          <a:p>
            <a:pPr>
              <a:spcAft>
                <a:spcPts val="0"/>
              </a:spcAft>
            </a:pPr>
            <a:r>
              <a:rPr lang="de-DE" sz="2000" b="1" dirty="0">
                <a:latin typeface="Roboto" panose="02000000000000000000" pitchFamily="2" charset="0"/>
                <a:ea typeface="Roboto" panose="02000000000000000000" pitchFamily="2" charset="0"/>
                <a:cs typeface="Calibri" panose="020F0502020204030204" pitchFamily="34" charset="0"/>
              </a:rPr>
              <a:t>Erarbeiten Sie in der Gruppe </a:t>
            </a:r>
            <a:r>
              <a:rPr lang="de-DE" sz="2000" dirty="0">
                <a:latin typeface="Roboto" panose="02000000000000000000" pitchFamily="2" charset="0"/>
                <a:ea typeface="Roboto" panose="02000000000000000000" pitchFamily="2" charset="0"/>
                <a:cs typeface="Calibri" panose="020F0502020204030204" pitchFamily="34" charset="0"/>
              </a:rPr>
              <a:t>zum Thema „Teamarbeit“ eine Zusammenfassung.</a:t>
            </a:r>
            <a:br>
              <a:rPr lang="de-DE" sz="2000" dirty="0">
                <a:latin typeface="Roboto" panose="02000000000000000000" pitchFamily="2" charset="0"/>
                <a:ea typeface="Roboto" panose="02000000000000000000" pitchFamily="2" charset="0"/>
                <a:cs typeface="Calibri" panose="020F0502020204030204" pitchFamily="34" charset="0"/>
              </a:rPr>
            </a:br>
            <a:endParaRPr lang="de-CH" sz="2000" dirty="0">
              <a:latin typeface="Roboto" panose="02000000000000000000" pitchFamily="2" charset="0"/>
              <a:ea typeface="Roboto" panose="02000000000000000000" pitchFamily="2" charset="0"/>
              <a:cs typeface="Calibri" panose="020F0502020204030204" pitchFamily="34" charset="0"/>
            </a:endParaRPr>
          </a:p>
          <a:p>
            <a:pPr marL="457200" lvl="0" indent="-457200">
              <a:spcAft>
                <a:spcPts val="0"/>
              </a:spcAft>
              <a:buFont typeface="+mj-lt"/>
              <a:buAutoNum type="arabicPeriod"/>
              <a:tabLst>
                <a:tab pos="228600" algn="l"/>
                <a:tab pos="457200" algn="l"/>
              </a:tabLst>
            </a:pPr>
            <a:r>
              <a:rPr lang="de-CH" sz="2000" dirty="0">
                <a:latin typeface="Roboto" panose="02000000000000000000" pitchFamily="2" charset="0"/>
                <a:ea typeface="Roboto" panose="02000000000000000000" pitchFamily="2" charset="0"/>
                <a:cs typeface="Calibri" panose="020F0502020204030204" pitchFamily="34" charset="0"/>
              </a:rPr>
              <a:t>Erstellen Sie eine Präsentation zum Thema «Teamarbeit» </a:t>
            </a:r>
          </a:p>
          <a:p>
            <a:pPr marL="457200" lvl="0" indent="-457200">
              <a:spcAft>
                <a:spcPts val="0"/>
              </a:spcAft>
              <a:buFont typeface="+mj-lt"/>
              <a:buAutoNum type="arabicPeriod"/>
              <a:tabLst>
                <a:tab pos="228600" algn="l"/>
                <a:tab pos="457200" algn="l"/>
              </a:tabLst>
            </a:pPr>
            <a:endParaRPr lang="de-CH" sz="2000" dirty="0">
              <a:latin typeface="Roboto" panose="02000000000000000000" pitchFamily="2" charset="0"/>
              <a:ea typeface="Roboto" panose="02000000000000000000" pitchFamily="2" charset="0"/>
              <a:cs typeface="Calibri" panose="020F0502020204030204" pitchFamily="34" charset="0"/>
            </a:endParaRPr>
          </a:p>
          <a:p>
            <a:pPr marL="457200" lvl="0" indent="-457200">
              <a:spcAft>
                <a:spcPts val="0"/>
              </a:spcAft>
              <a:buFont typeface="+mj-lt"/>
              <a:buAutoNum type="arabicPeriod"/>
              <a:tabLst>
                <a:tab pos="228600" algn="l"/>
                <a:tab pos="457200" algn="l"/>
              </a:tabLst>
            </a:pPr>
            <a:r>
              <a:rPr lang="de-CH" sz="2000" dirty="0">
                <a:latin typeface="Roboto" panose="02000000000000000000" pitchFamily="2" charset="0"/>
                <a:ea typeface="Roboto" panose="02000000000000000000" pitchFamily="2" charset="0"/>
                <a:cs typeface="Calibri" panose="020F0502020204030204" pitchFamily="34" charset="0"/>
              </a:rPr>
              <a:t>Sie sind frei in der Wahl der Themen, Bilder und Grafiken</a:t>
            </a:r>
          </a:p>
          <a:p>
            <a:pPr marL="457200" lvl="0" indent="-457200">
              <a:spcAft>
                <a:spcPts val="0"/>
              </a:spcAft>
              <a:buFont typeface="+mj-lt"/>
              <a:buAutoNum type="arabicPeriod"/>
              <a:tabLst>
                <a:tab pos="228600" algn="l"/>
                <a:tab pos="457200" algn="l"/>
              </a:tabLst>
            </a:pPr>
            <a:endParaRPr lang="de-CH" sz="2000" dirty="0">
              <a:latin typeface="Roboto" panose="02000000000000000000" pitchFamily="2" charset="0"/>
              <a:ea typeface="Roboto" panose="02000000000000000000" pitchFamily="2" charset="0"/>
              <a:cs typeface="Calibri" panose="020F0502020204030204" pitchFamily="34" charset="0"/>
            </a:endParaRPr>
          </a:p>
          <a:p>
            <a:pPr marL="457200" lvl="0" indent="-457200">
              <a:spcAft>
                <a:spcPts val="0"/>
              </a:spcAft>
              <a:buFont typeface="+mj-lt"/>
              <a:buAutoNum type="arabicPeriod"/>
              <a:tabLst>
                <a:tab pos="228600" algn="l"/>
                <a:tab pos="457200" algn="l"/>
              </a:tabLst>
            </a:pPr>
            <a:r>
              <a:rPr lang="de-CH" sz="2000" dirty="0">
                <a:latin typeface="Roboto" panose="02000000000000000000" pitchFamily="2" charset="0"/>
                <a:ea typeface="Roboto" panose="02000000000000000000" pitchFamily="2" charset="0"/>
                <a:cs typeface="Calibri" panose="020F0502020204030204" pitchFamily="34" charset="0"/>
              </a:rPr>
              <a:t>Zeitbedarf: Max. 8-10 Minuten für das Vorstellen im Plenum</a:t>
            </a:r>
            <a:endParaRPr lang="de-CH" sz="2000" dirty="0">
              <a:effectLst/>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507456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120770" y="413665"/>
            <a:ext cx="11071230" cy="810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spcBef>
                <a:spcPts val="1200"/>
              </a:spcBef>
            </a:pPr>
            <a:r>
              <a:rPr lang="de-DE"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Aufgaben </a:t>
            </a:r>
            <a:r>
              <a:rPr lang="de-DE" sz="4000" kern="0" dirty="0" err="1">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AüP</a:t>
            </a:r>
            <a:endParaRPr lang="de-CH" sz="4000" kern="0" dirty="0">
              <a:latin typeface="Roboto Condensed" panose="02000000000000000000" pitchFamily="2" charset="0"/>
              <a:ea typeface="Roboto Condensed" panose="02000000000000000000" pitchFamily="2" charset="0"/>
              <a:cs typeface="Calibri Light" panose="020F0302020204030204" pitchFamily="34" charset="0"/>
            </a:endParaRPr>
          </a:p>
        </p:txBody>
      </p:sp>
      <p:sp>
        <p:nvSpPr>
          <p:cNvPr id="4" name="Rectangle 1">
            <a:extLst>
              <a:ext uri="{FF2B5EF4-FFF2-40B4-BE49-F238E27FC236}">
                <a16:creationId xmlns:a16="http://schemas.microsoft.com/office/drawing/2014/main" id="{98AA8F16-228B-4232-B03D-A5AED3123DD1}"/>
              </a:ext>
            </a:extLst>
          </p:cNvPr>
          <p:cNvSpPr>
            <a:spLocks noChangeArrowheads="1"/>
          </p:cNvSpPr>
          <p:nvPr/>
        </p:nvSpPr>
        <p:spPr bwMode="auto">
          <a:xfrm>
            <a:off x="1100434" y="1553122"/>
            <a:ext cx="9856106"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647700" algn="l"/>
                <a:tab pos="5940425" algn="r"/>
              </a:tabLst>
              <a:defRPr>
                <a:solidFill>
                  <a:schemeClr val="tx1"/>
                </a:solidFill>
                <a:latin typeface="Arial" panose="020B0604020202020204" pitchFamily="34" charset="0"/>
              </a:defRPr>
            </a:lvl1pPr>
            <a:lvl2pPr eaLnBrk="0" hangingPunct="0">
              <a:tabLst>
                <a:tab pos="647700" algn="l"/>
                <a:tab pos="5940425" algn="r"/>
              </a:tabLst>
              <a:defRPr>
                <a:solidFill>
                  <a:schemeClr val="tx1"/>
                </a:solidFill>
                <a:latin typeface="Arial" panose="020B0604020202020204" pitchFamily="34" charset="0"/>
              </a:defRPr>
            </a:lvl2pPr>
            <a:lvl3pPr eaLnBrk="0" hangingPunct="0">
              <a:tabLst>
                <a:tab pos="647700" algn="l"/>
                <a:tab pos="5940425" algn="r"/>
              </a:tabLst>
              <a:defRPr>
                <a:solidFill>
                  <a:schemeClr val="tx1"/>
                </a:solidFill>
                <a:latin typeface="Arial" panose="020B0604020202020204" pitchFamily="34" charset="0"/>
              </a:defRPr>
            </a:lvl3pPr>
            <a:lvl4pPr eaLnBrk="0" hangingPunct="0">
              <a:tabLst>
                <a:tab pos="647700" algn="l"/>
                <a:tab pos="5940425" algn="r"/>
              </a:tabLst>
              <a:defRPr>
                <a:solidFill>
                  <a:schemeClr val="tx1"/>
                </a:solidFill>
                <a:latin typeface="Arial" panose="020B0604020202020204" pitchFamily="34" charset="0"/>
              </a:defRPr>
            </a:lvl4pPr>
            <a:lvl5pPr eaLnBrk="0" hangingPunct="0">
              <a:tabLst>
                <a:tab pos="647700" algn="l"/>
                <a:tab pos="5940425" algn="r"/>
              </a:tabLst>
              <a:defRPr>
                <a:solidFill>
                  <a:schemeClr val="tx1"/>
                </a:solidFill>
                <a:latin typeface="Arial" panose="020B0604020202020204" pitchFamily="34" charset="0"/>
              </a:defRPr>
            </a:lvl5pPr>
            <a:lvl6pPr eaLnBrk="0" fontAlgn="base" hangingPunct="0">
              <a:spcBef>
                <a:spcPct val="0"/>
              </a:spcBef>
              <a:spcAft>
                <a:spcPct val="0"/>
              </a:spcAft>
              <a:tabLst>
                <a:tab pos="647700" algn="l"/>
                <a:tab pos="5940425" algn="r"/>
              </a:tabLst>
              <a:defRPr>
                <a:solidFill>
                  <a:schemeClr val="tx1"/>
                </a:solidFill>
                <a:latin typeface="Arial" panose="020B0604020202020204" pitchFamily="34" charset="0"/>
              </a:defRPr>
            </a:lvl6pPr>
            <a:lvl7pPr eaLnBrk="0" fontAlgn="base" hangingPunct="0">
              <a:spcBef>
                <a:spcPct val="0"/>
              </a:spcBef>
              <a:spcAft>
                <a:spcPct val="0"/>
              </a:spcAft>
              <a:tabLst>
                <a:tab pos="647700" algn="l"/>
                <a:tab pos="5940425" algn="r"/>
              </a:tabLst>
              <a:defRPr>
                <a:solidFill>
                  <a:schemeClr val="tx1"/>
                </a:solidFill>
                <a:latin typeface="Arial" panose="020B0604020202020204" pitchFamily="34" charset="0"/>
              </a:defRPr>
            </a:lvl7pPr>
            <a:lvl8pPr eaLnBrk="0" fontAlgn="base" hangingPunct="0">
              <a:spcBef>
                <a:spcPct val="0"/>
              </a:spcBef>
              <a:spcAft>
                <a:spcPct val="0"/>
              </a:spcAft>
              <a:tabLst>
                <a:tab pos="647700" algn="l"/>
                <a:tab pos="5940425" algn="r"/>
              </a:tabLst>
              <a:defRPr>
                <a:solidFill>
                  <a:schemeClr val="tx1"/>
                </a:solidFill>
                <a:latin typeface="Arial" panose="020B0604020202020204" pitchFamily="34" charset="0"/>
              </a:defRPr>
            </a:lvl8pPr>
            <a:lvl9pPr eaLnBrk="0" fontAlgn="base" hangingPunct="0">
              <a:spcBef>
                <a:spcPct val="0"/>
              </a:spcBef>
              <a:spcAft>
                <a:spcPct val="0"/>
              </a:spcAft>
              <a:tabLst>
                <a:tab pos="647700" algn="l"/>
                <a:tab pos="5940425" algn="r"/>
              </a:tabLst>
              <a:defRPr>
                <a:solidFill>
                  <a:schemeClr val="tx1"/>
                </a:solidFill>
                <a:latin typeface="Arial" panose="020B0604020202020204" pitchFamily="34" charset="0"/>
              </a:defRPr>
            </a:lvl9pPr>
          </a:lstStyle>
          <a:p>
            <a:pPr marR="0" lvl="0" eaLnBrk="1" fontAlgn="base" hangingPunct="1">
              <a:lnSpc>
                <a:spcPct val="100000"/>
              </a:lnSpc>
              <a:spcBef>
                <a:spcPct val="0"/>
              </a:spcBef>
              <a:spcAft>
                <a:spcPct val="0"/>
              </a:spcAft>
              <a:buClrTx/>
              <a:buSzTx/>
              <a:tabLst>
                <a:tab pos="647700" algn="l"/>
                <a:tab pos="5940425" algn="r"/>
              </a:tabLst>
            </a:pPr>
            <a:r>
              <a:rPr lang="de-CH" altLang="de-DE" sz="2400" kern="0" dirty="0">
                <a:latin typeface="Roboto Condensed" panose="02000000000000000000" pitchFamily="2" charset="0"/>
                <a:ea typeface="Roboto Condensed" panose="02000000000000000000" pitchFamily="2" charset="0"/>
                <a:cs typeface="Calibri Light" panose="020F0302020204030204" pitchFamily="34" charset="0"/>
              </a:rPr>
              <a:t>Im Rahmen der Bildungsübergreifenden Projektarbeit, erarbeiten wir verschiedene Inhalte, welche zum besseren Verständnis zum Thema «Teambildungsprozesse im Projekt» und direkt für die Projektarbeit eingesetzt werden können.</a:t>
            </a:r>
            <a:br>
              <a:rPr lang="de-CH" altLang="de-DE" sz="2400" kern="0" dirty="0">
                <a:latin typeface="Roboto Condensed" panose="02000000000000000000" pitchFamily="2" charset="0"/>
                <a:ea typeface="Roboto Condensed" panose="02000000000000000000" pitchFamily="2" charset="0"/>
                <a:cs typeface="Calibri Light" panose="020F0302020204030204" pitchFamily="34" charset="0"/>
              </a:rPr>
            </a:br>
            <a:br>
              <a:rPr lang="de-CH" altLang="de-DE" sz="2400" kern="0" dirty="0">
                <a:latin typeface="Roboto Condensed" panose="02000000000000000000" pitchFamily="2" charset="0"/>
                <a:ea typeface="Roboto Condensed" panose="02000000000000000000" pitchFamily="2" charset="0"/>
                <a:cs typeface="Calibri Light" panose="020F0302020204030204" pitchFamily="34" charset="0"/>
              </a:rPr>
            </a:br>
            <a:r>
              <a:rPr lang="de-CH" altLang="de-DE" sz="2400" kern="0" dirty="0">
                <a:latin typeface="Roboto Condensed" panose="02000000000000000000" pitchFamily="2" charset="0"/>
                <a:ea typeface="Roboto Condensed" panose="02000000000000000000" pitchFamily="2" charset="0"/>
                <a:cs typeface="Calibri Light" panose="020F0302020204030204" pitchFamily="34" charset="0"/>
              </a:rPr>
              <a:t>Diese Arbeitshilfe wird von Marco Predicatori, Dipl. Erwachsenenbildner HF zur Verfügung gestellt und beinhaltet drei Aufträge.</a:t>
            </a:r>
          </a:p>
          <a:p>
            <a:pPr marR="0" lvl="0" eaLnBrk="1" fontAlgn="base" hangingPunct="1">
              <a:lnSpc>
                <a:spcPct val="100000"/>
              </a:lnSpc>
              <a:spcBef>
                <a:spcPct val="0"/>
              </a:spcBef>
              <a:spcAft>
                <a:spcPct val="0"/>
              </a:spcAft>
              <a:buClrTx/>
              <a:buSzTx/>
              <a:tabLst>
                <a:tab pos="647700" algn="l"/>
                <a:tab pos="5940425" algn="r"/>
              </a:tabLst>
            </a:pPr>
            <a:endParaRPr lang="de-CH" altLang="de-DE" sz="2400" kern="0" dirty="0">
              <a:latin typeface="Roboto Condensed" panose="02000000000000000000" pitchFamily="2" charset="0"/>
              <a:ea typeface="Roboto Condensed" panose="02000000000000000000" pitchFamily="2" charset="0"/>
              <a:cs typeface="Calibri Light" panose="020F0302020204030204" pitchFamily="34" charset="0"/>
            </a:endParaRPr>
          </a:p>
          <a:p>
            <a:pPr marR="0" lvl="0" eaLnBrk="1" fontAlgn="base" hangingPunct="1">
              <a:lnSpc>
                <a:spcPct val="100000"/>
              </a:lnSpc>
              <a:spcBef>
                <a:spcPct val="0"/>
              </a:spcBef>
              <a:spcAft>
                <a:spcPct val="0"/>
              </a:spcAft>
              <a:buClrTx/>
              <a:buSzTx/>
              <a:tabLst>
                <a:tab pos="647700" algn="l"/>
                <a:tab pos="5940425" algn="r"/>
              </a:tabLst>
            </a:pPr>
            <a:r>
              <a:rPr lang="de-CH" altLang="de-DE" sz="2400" kern="0" dirty="0">
                <a:latin typeface="Roboto Condensed" panose="02000000000000000000" pitchFamily="2" charset="0"/>
                <a:ea typeface="Roboto Condensed" panose="02000000000000000000" pitchFamily="2" charset="0"/>
                <a:cs typeface="Calibri Light" panose="020F0302020204030204" pitchFamily="34" charset="0"/>
              </a:rPr>
              <a:t>1. Gruppenarbeit «Organisation und Kommunikation im Team »</a:t>
            </a:r>
          </a:p>
          <a:p>
            <a:pPr marR="0" lvl="0" eaLnBrk="1" fontAlgn="base" hangingPunct="1">
              <a:lnSpc>
                <a:spcPct val="100000"/>
              </a:lnSpc>
              <a:spcBef>
                <a:spcPct val="0"/>
              </a:spcBef>
              <a:spcAft>
                <a:spcPct val="0"/>
              </a:spcAft>
              <a:buClrTx/>
              <a:buSzTx/>
              <a:tabLst>
                <a:tab pos="647700" algn="l"/>
                <a:tab pos="5940425" algn="r"/>
              </a:tabLst>
            </a:pPr>
            <a:r>
              <a:rPr lang="de-CH" altLang="de-DE" sz="2400" kern="0" dirty="0">
                <a:latin typeface="Roboto Condensed" panose="02000000000000000000" pitchFamily="2" charset="0"/>
                <a:ea typeface="Roboto Condensed" panose="02000000000000000000" pitchFamily="2" charset="0"/>
                <a:cs typeface="Calibri Light" panose="020F0302020204030204" pitchFamily="34" charset="0"/>
              </a:rPr>
              <a:t>2. Einzelarbeit «Teamprozesse analysieren»</a:t>
            </a:r>
          </a:p>
          <a:p>
            <a:pPr eaLnBrk="1" hangingPunct="1"/>
            <a:r>
              <a:rPr lang="de-CH" altLang="de-DE" sz="2400" kern="0" dirty="0">
                <a:latin typeface="Roboto Condensed" panose="02000000000000000000" pitchFamily="2" charset="0"/>
                <a:ea typeface="Roboto Condensed" panose="02000000000000000000" pitchFamily="2" charset="0"/>
                <a:cs typeface="Calibri Light" panose="020F0302020204030204" pitchFamily="34" charset="0"/>
              </a:rPr>
              <a:t>3. Zusammenfassung Thema </a:t>
            </a:r>
            <a:r>
              <a:rPr lang="de-DE" sz="2400" kern="0" dirty="0">
                <a:latin typeface="Roboto Condensed" panose="02000000000000000000" pitchFamily="2" charset="0"/>
                <a:ea typeface="Roboto Condensed" panose="02000000000000000000" pitchFamily="2" charset="0"/>
                <a:cs typeface="Calibri Light" panose="020F0302020204030204" pitchFamily="34" charset="0"/>
              </a:rPr>
              <a:t>Teambildungsprozesse im Projekt (Reserve)</a:t>
            </a:r>
            <a:endParaRPr lang="de-CH" altLang="de-DE" sz="2400" kern="0" dirty="0">
              <a:latin typeface="Roboto Condensed" panose="02000000000000000000" pitchFamily="2" charset="0"/>
              <a:ea typeface="Roboto Condensed" panose="02000000000000000000" pitchFamily="2" charset="0"/>
              <a:cs typeface="Calibri Light" panose="020F0302020204030204" pitchFamily="34" charset="0"/>
            </a:endParaRPr>
          </a:p>
        </p:txBody>
      </p:sp>
    </p:spTree>
    <p:extLst>
      <p:ext uri="{BB962C8B-B14F-4D97-AF65-F5344CB8AC3E}">
        <p14:creationId xmlns:p14="http://schemas.microsoft.com/office/powerpoint/2010/main" val="3959820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CFDB89F4-BC5C-45DC-8E94-B71ACD9E514E}"/>
              </a:ext>
            </a:extLst>
          </p:cNvPr>
          <p:cNvSpPr txBox="1"/>
          <p:nvPr/>
        </p:nvSpPr>
        <p:spPr>
          <a:xfrm>
            <a:off x="806547" y="2213861"/>
            <a:ext cx="10616425" cy="3354765"/>
          </a:xfrm>
          <a:prstGeom prst="rect">
            <a:avLst/>
          </a:prstGeom>
          <a:noFill/>
        </p:spPr>
        <p:txBody>
          <a:bodyPr wrap="square">
            <a:spAutoFit/>
          </a:bodyPr>
          <a:lstStyle/>
          <a:p>
            <a:pPr>
              <a:lnSpc>
                <a:spcPct val="150000"/>
              </a:lnSpc>
            </a:pPr>
            <a:r>
              <a:rPr lang="de-CH" sz="2400" b="1" dirty="0">
                <a:effectLst/>
                <a:latin typeface="Roboto" panose="02000000000000000000" pitchFamily="2" charset="0"/>
                <a:ea typeface="Roboto" panose="02000000000000000000" pitchFamily="2" charset="0"/>
                <a:cs typeface="Times New Roman" panose="02020603050405020304" pitchFamily="18" charset="0"/>
              </a:rPr>
              <a:t>Ziel:</a:t>
            </a:r>
            <a:r>
              <a:rPr lang="de-CH" sz="2400" dirty="0">
                <a:effectLst/>
                <a:latin typeface="Roboto" panose="02000000000000000000" pitchFamily="2" charset="0"/>
                <a:ea typeface="Roboto" panose="02000000000000000000" pitchFamily="2" charset="0"/>
                <a:cs typeface="Times New Roman" panose="02020603050405020304" pitchFamily="18" charset="0"/>
              </a:rPr>
              <a:t> Gebildete Gruppen erarbeiten Inhalte zu den Themen der Team-Organisation, Kommunikation und zum Verhalten. </a:t>
            </a:r>
          </a:p>
          <a:p>
            <a:pPr marL="342900" lvl="0" indent="-342900">
              <a:lnSpc>
                <a:spcPct val="150000"/>
              </a:lnSpc>
              <a:buFont typeface="+mj-lt"/>
              <a:buAutoNum type="arabicPeriod"/>
              <a:tabLst>
                <a:tab pos="228600" algn="l"/>
              </a:tabLst>
            </a:pPr>
            <a:r>
              <a:rPr lang="de-DE" sz="2400" dirty="0">
                <a:solidFill>
                  <a:srgbClr val="000000"/>
                </a:solidFill>
                <a:effectLst/>
                <a:latin typeface="Roboto" panose="02000000000000000000" pitchFamily="2" charset="0"/>
                <a:ea typeface="Roboto" panose="02000000000000000000" pitchFamily="2" charset="0"/>
                <a:cs typeface="Times New Roman" panose="02020603050405020304" pitchFamily="18" charset="0"/>
              </a:rPr>
              <a:t>Aufgabe ist es pro Team Themen für ihre Teamarbeit als grobe Skizze vorzubereiten (siehe Folgefolien)</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nSpc>
                <a:spcPct val="150000"/>
              </a:lnSpc>
              <a:buFont typeface="+mj-lt"/>
              <a:buAutoNum type="arabicPeriod"/>
              <a:tabLst>
                <a:tab pos="228600" algn="l"/>
              </a:tabLst>
            </a:pPr>
            <a:r>
              <a:rPr lang="de-DE" sz="2400" dirty="0">
                <a:effectLst/>
                <a:latin typeface="Roboto" panose="02000000000000000000" pitchFamily="2" charset="0"/>
                <a:ea typeface="Roboto" panose="02000000000000000000" pitchFamily="2" charset="0"/>
                <a:cs typeface="Times New Roman" panose="02020603050405020304" pitchFamily="18" charset="0"/>
              </a:rPr>
              <a:t>45 Minuten Zeit für die Erarbeitung pro Aufgabe</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nSpc>
                <a:spcPct val="150000"/>
              </a:lnSpc>
              <a:buFont typeface="+mj-lt"/>
              <a:buAutoNum type="arabicPeriod"/>
              <a:tabLst>
                <a:tab pos="228600" algn="l"/>
              </a:tabLst>
            </a:pPr>
            <a:r>
              <a:rPr lang="de-DE" sz="2400" dirty="0">
                <a:effectLst/>
                <a:latin typeface="Roboto" panose="02000000000000000000" pitchFamily="2" charset="0"/>
                <a:ea typeface="Roboto" panose="02000000000000000000" pitchFamily="2" charset="0"/>
                <a:cs typeface="Times New Roman" panose="02020603050405020304" pitchFamily="18" charset="0"/>
              </a:rPr>
              <a:t>5 Min. pro Gruppe präsentieren im Plenum</a:t>
            </a:r>
            <a:endParaRPr lang="de-CH" altLang="de-DE" sz="2400" dirty="0">
              <a:latin typeface="Roboto" panose="02000000000000000000" pitchFamily="2" charset="0"/>
              <a:ea typeface="Roboto" panose="02000000000000000000" pitchFamily="2" charset="0"/>
            </a:endParaRPr>
          </a:p>
        </p:txBody>
      </p:sp>
      <p:sp>
        <p:nvSpPr>
          <p:cNvPr id="9" name="Rectangle 3">
            <a:extLst>
              <a:ext uri="{FF2B5EF4-FFF2-40B4-BE49-F238E27FC236}">
                <a16:creationId xmlns:a16="http://schemas.microsoft.com/office/drawing/2014/main" id="{B070E72D-F2C1-4509-A759-3CCE78CB04D6}"/>
              </a:ext>
            </a:extLst>
          </p:cNvPr>
          <p:cNvSpPr txBox="1">
            <a:spLocks noChangeArrowheads="1"/>
          </p:cNvSpPr>
          <p:nvPr/>
        </p:nvSpPr>
        <p:spPr bwMode="auto">
          <a:xfrm>
            <a:off x="790164" y="538477"/>
            <a:ext cx="11071230" cy="145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lnSpc>
                <a:spcPct val="107000"/>
              </a:lnSpc>
              <a:spcAft>
                <a:spcPts val="800"/>
              </a:spcAft>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Auftrag 1 – </a:t>
            </a:r>
            <a:r>
              <a:rPr lang="de-CH" altLang="de-DE" sz="4000" kern="0" dirty="0">
                <a:solidFill>
                  <a:srgbClr val="FF8B4C"/>
                </a:solidFill>
                <a:latin typeface="Roboto Condensed" panose="02000000000000000000" pitchFamily="2" charset="0"/>
                <a:ea typeface="Roboto Condensed" panose="02000000000000000000" pitchFamily="2" charset="0"/>
                <a:cs typeface="Calibri Light" panose="020F0302020204030204" pitchFamily="34" charset="0"/>
              </a:rPr>
              <a:t>«</a:t>
            </a: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Organisation und </a:t>
            </a:r>
            <a:b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b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Kommunikation im Team»</a:t>
            </a:r>
          </a:p>
        </p:txBody>
      </p:sp>
      <p:sp>
        <p:nvSpPr>
          <p:cNvPr id="3" name="Fußzeilenplatzhalter 2">
            <a:extLst>
              <a:ext uri="{FF2B5EF4-FFF2-40B4-BE49-F238E27FC236}">
                <a16:creationId xmlns:a16="http://schemas.microsoft.com/office/drawing/2014/main" id="{3A072977-9410-4CBE-8D32-EA4675073783}"/>
              </a:ext>
            </a:extLst>
          </p:cNvPr>
          <p:cNvSpPr>
            <a:spLocks noGrp="1"/>
          </p:cNvSpPr>
          <p:nvPr>
            <p:ph type="ftr" idx="10"/>
          </p:nvPr>
        </p:nvSpPr>
        <p:spPr/>
        <p:txBody>
          <a:bodyPr/>
          <a:lstStyle/>
          <a:p>
            <a:pPr>
              <a:defRPr/>
            </a:pPr>
            <a:endParaRPr lang="de-CH" dirty="0"/>
          </a:p>
        </p:txBody>
      </p:sp>
    </p:spTree>
    <p:extLst>
      <p:ext uri="{BB962C8B-B14F-4D97-AF65-F5344CB8AC3E}">
        <p14:creationId xmlns:p14="http://schemas.microsoft.com/office/powerpoint/2010/main" val="31724936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CFDB89F4-BC5C-45DC-8E94-B71ACD9E514E}"/>
              </a:ext>
            </a:extLst>
          </p:cNvPr>
          <p:cNvSpPr txBox="1"/>
          <p:nvPr/>
        </p:nvSpPr>
        <p:spPr>
          <a:xfrm>
            <a:off x="830415" y="1597866"/>
            <a:ext cx="11071230" cy="2246769"/>
          </a:xfrm>
          <a:prstGeom prst="rect">
            <a:avLst/>
          </a:prstGeom>
          <a:noFill/>
        </p:spPr>
        <p:txBody>
          <a:bodyPr wrap="square">
            <a:spAutoFit/>
          </a:bodyPr>
          <a:lstStyle/>
          <a:p>
            <a:pPr marL="342900" lvl="0" indent="-342900" algn="l">
              <a:lnSpc>
                <a:spcPct val="150000"/>
              </a:lnSpc>
              <a:buClr>
                <a:srgbClr val="0D0D0D"/>
              </a:buClr>
              <a:buFont typeface="Calibri" panose="020F0502020204030204" pitchFamily="34" charset="0"/>
              <a:buChar char="-"/>
            </a:pPr>
            <a:r>
              <a:rPr lang="de-DE" sz="2400" dirty="0">
                <a:effectLst/>
                <a:latin typeface="Roboto" panose="02000000000000000000" pitchFamily="2" charset="0"/>
                <a:ea typeface="Roboto" panose="02000000000000000000" pitchFamily="2" charset="0"/>
                <a:cs typeface="Times New Roman" panose="02020603050405020304" pitchFamily="18" charset="0"/>
              </a:rPr>
              <a:t>Welche Teamstruktur macht Sinn?</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l">
              <a:lnSpc>
                <a:spcPct val="150000"/>
              </a:lnSpc>
              <a:buClr>
                <a:srgbClr val="0D0D0D"/>
              </a:buClr>
              <a:buFont typeface="Calibri" panose="020F0502020204030204" pitchFamily="34" charset="0"/>
              <a:buChar char="-"/>
            </a:pPr>
            <a:r>
              <a:rPr lang="de-DE" sz="2400" dirty="0">
                <a:effectLst/>
                <a:latin typeface="Roboto" panose="02000000000000000000" pitchFamily="2" charset="0"/>
                <a:ea typeface="Roboto" panose="02000000000000000000" pitchFamily="2" charset="0"/>
                <a:cs typeface="Times New Roman" panose="02020603050405020304" pitchFamily="18" charset="0"/>
              </a:rPr>
              <a:t>Wer übernimmt für die gesamten Meilensteine oder pro Meilenstein (Rotation) die Teamleader-Rolle?</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l">
              <a:lnSpc>
                <a:spcPct val="150000"/>
              </a:lnSpc>
              <a:buClr>
                <a:srgbClr val="0D0D0D"/>
              </a:buClr>
              <a:buFont typeface="Calibri" panose="020F0502020204030204" pitchFamily="34" charset="0"/>
              <a:buChar char="-"/>
            </a:pPr>
            <a:r>
              <a:rPr lang="de-DE" sz="2400" dirty="0">
                <a:effectLst/>
                <a:latin typeface="Roboto" panose="02000000000000000000" pitchFamily="2" charset="0"/>
                <a:ea typeface="Roboto" panose="02000000000000000000" pitchFamily="2" charset="0"/>
                <a:cs typeface="Times New Roman" panose="02020603050405020304" pitchFamily="18" charset="0"/>
              </a:rPr>
              <a:t>….</a:t>
            </a:r>
            <a:endParaRPr lang="de-CH" altLang="de-DE" sz="2400" dirty="0">
              <a:latin typeface="Roboto" panose="02000000000000000000" pitchFamily="2" charset="0"/>
              <a:ea typeface="Roboto" panose="02000000000000000000" pitchFamily="2" charset="0"/>
            </a:endParaRPr>
          </a:p>
        </p:txBody>
      </p:sp>
      <p:sp>
        <p:nvSpPr>
          <p:cNvPr id="9" name="Rectangle 3">
            <a:extLst>
              <a:ext uri="{FF2B5EF4-FFF2-40B4-BE49-F238E27FC236}">
                <a16:creationId xmlns:a16="http://schemas.microsoft.com/office/drawing/2014/main" id="{B070E72D-F2C1-4509-A759-3CCE78CB04D6}"/>
              </a:ext>
            </a:extLst>
          </p:cNvPr>
          <p:cNvSpPr txBox="1">
            <a:spLocks noChangeArrowheads="1"/>
          </p:cNvSpPr>
          <p:nvPr/>
        </p:nvSpPr>
        <p:spPr bwMode="auto">
          <a:xfrm>
            <a:off x="740405" y="593685"/>
            <a:ext cx="11071230" cy="111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lnSpc>
                <a:spcPct val="107000"/>
              </a:lnSpc>
              <a:spcAft>
                <a:spcPts val="800"/>
              </a:spcAft>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Organisation im Team</a:t>
            </a:r>
          </a:p>
        </p:txBody>
      </p:sp>
      <p:sp>
        <p:nvSpPr>
          <p:cNvPr id="3" name="Fußzeilenplatzhalter 2">
            <a:extLst>
              <a:ext uri="{FF2B5EF4-FFF2-40B4-BE49-F238E27FC236}">
                <a16:creationId xmlns:a16="http://schemas.microsoft.com/office/drawing/2014/main" id="{4FCE1E96-63F5-4A27-8F54-A8C08A304887}"/>
              </a:ext>
            </a:extLst>
          </p:cNvPr>
          <p:cNvSpPr>
            <a:spLocks noGrp="1"/>
          </p:cNvSpPr>
          <p:nvPr>
            <p:ph type="ftr" idx="10"/>
          </p:nvPr>
        </p:nvSpPr>
        <p:spPr/>
        <p:txBody>
          <a:bodyPr/>
          <a:lstStyle/>
          <a:p>
            <a:pPr>
              <a:defRPr/>
            </a:pPr>
            <a:endParaRPr lang="de-CH" dirty="0"/>
          </a:p>
        </p:txBody>
      </p:sp>
    </p:spTree>
    <p:extLst>
      <p:ext uri="{BB962C8B-B14F-4D97-AF65-F5344CB8AC3E}">
        <p14:creationId xmlns:p14="http://schemas.microsoft.com/office/powerpoint/2010/main" val="30524728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 4">
            <a:extLst>
              <a:ext uri="{FF2B5EF4-FFF2-40B4-BE49-F238E27FC236}">
                <a16:creationId xmlns:a16="http://schemas.microsoft.com/office/drawing/2014/main" id="{03FF2684-39A6-40C3-B4BF-4AA0A41C5B1D}"/>
              </a:ext>
            </a:extLst>
          </p:cNvPr>
          <p:cNvGraphicFramePr/>
          <p:nvPr>
            <p:extLst>
              <p:ext uri="{D42A27DB-BD31-4B8C-83A1-F6EECF244321}">
                <p14:modId xmlns:p14="http://schemas.microsoft.com/office/powerpoint/2010/main" val="1213274739"/>
              </p:ext>
            </p:extLst>
          </p:nvPr>
        </p:nvGraphicFramePr>
        <p:xfrm>
          <a:off x="3710735" y="458670"/>
          <a:ext cx="7110790" cy="5128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DE9266A0-E0ED-4548-89FF-15781A0B3DE6}"/>
              </a:ext>
            </a:extLst>
          </p:cNvPr>
          <p:cNvSpPr txBox="1">
            <a:spLocks noChangeArrowheads="1"/>
          </p:cNvSpPr>
          <p:nvPr/>
        </p:nvSpPr>
        <p:spPr bwMode="auto">
          <a:xfrm>
            <a:off x="245350" y="592762"/>
            <a:ext cx="3285365" cy="901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lnSpc>
                <a:spcPct val="107000"/>
              </a:lnSpc>
              <a:spcAft>
                <a:spcPts val="800"/>
              </a:spcAft>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Organisation</a:t>
            </a:r>
            <a:b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br>
            <a:endPar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endParaRPr>
          </a:p>
          <a:p>
            <a:pPr marL="0" indent="0">
              <a:lnSpc>
                <a:spcPct val="107000"/>
              </a:lnSpc>
              <a:spcAft>
                <a:spcPts val="800"/>
              </a:spcAft>
            </a:pPr>
            <a:endPar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endParaRPr>
          </a:p>
        </p:txBody>
      </p:sp>
      <p:sp>
        <p:nvSpPr>
          <p:cNvPr id="6" name="Textfeld 5">
            <a:extLst>
              <a:ext uri="{FF2B5EF4-FFF2-40B4-BE49-F238E27FC236}">
                <a16:creationId xmlns:a16="http://schemas.microsoft.com/office/drawing/2014/main" id="{01A61D8E-4F8B-40F9-8AC2-8188302B1855}"/>
              </a:ext>
            </a:extLst>
          </p:cNvPr>
          <p:cNvSpPr txBox="1"/>
          <p:nvPr/>
        </p:nvSpPr>
        <p:spPr>
          <a:xfrm>
            <a:off x="245350" y="1988840"/>
            <a:ext cx="3015335" cy="2456763"/>
          </a:xfrm>
          <a:prstGeom prst="rect">
            <a:avLst/>
          </a:prstGeom>
          <a:noFill/>
        </p:spPr>
        <p:txBody>
          <a:bodyPr wrap="square">
            <a:spAutoFit/>
          </a:bodyPr>
          <a:lstStyle/>
          <a:p>
            <a:pPr marL="0" indent="0">
              <a:lnSpc>
                <a:spcPct val="107000"/>
              </a:lnSpc>
              <a:spcAft>
                <a:spcPts val="800"/>
              </a:spcAft>
            </a:pPr>
            <a:r>
              <a:rPr lang="de-CH" sz="24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Unser Teamname:</a:t>
            </a:r>
          </a:p>
          <a:p>
            <a:pPr marL="0" indent="0">
              <a:lnSpc>
                <a:spcPct val="107000"/>
              </a:lnSpc>
              <a:spcAft>
                <a:spcPts val="800"/>
              </a:spcAft>
            </a:pPr>
            <a:endParaRPr lang="de-CH" sz="24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endParaRPr>
          </a:p>
          <a:p>
            <a:pPr marL="0" indent="0">
              <a:lnSpc>
                <a:spcPct val="107000"/>
              </a:lnSpc>
              <a:spcAft>
                <a:spcPts val="800"/>
              </a:spcAft>
            </a:pPr>
            <a:endParaRPr lang="de-CH" sz="24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endParaRPr>
          </a:p>
          <a:p>
            <a:pPr marL="0" indent="0">
              <a:lnSpc>
                <a:spcPct val="107000"/>
              </a:lnSpc>
              <a:spcAft>
                <a:spcPts val="800"/>
              </a:spcAft>
            </a:pPr>
            <a:endParaRPr lang="de-CH" sz="24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endParaRPr>
          </a:p>
          <a:p>
            <a:pPr marL="0" indent="0">
              <a:lnSpc>
                <a:spcPct val="107000"/>
              </a:lnSpc>
              <a:spcAft>
                <a:spcPts val="800"/>
              </a:spcAft>
            </a:pPr>
            <a:endParaRPr lang="de-CH" sz="24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endParaRPr>
          </a:p>
        </p:txBody>
      </p:sp>
      <p:sp>
        <p:nvSpPr>
          <p:cNvPr id="7" name="Fußzeilenplatzhalter 6">
            <a:extLst>
              <a:ext uri="{FF2B5EF4-FFF2-40B4-BE49-F238E27FC236}">
                <a16:creationId xmlns:a16="http://schemas.microsoft.com/office/drawing/2014/main" id="{A47835A6-0ED0-4EA4-8A07-B500C5E7B89A}"/>
              </a:ext>
            </a:extLst>
          </p:cNvPr>
          <p:cNvSpPr>
            <a:spLocks noGrp="1"/>
          </p:cNvSpPr>
          <p:nvPr>
            <p:ph type="ftr" idx="10"/>
          </p:nvPr>
        </p:nvSpPr>
        <p:spPr/>
        <p:txBody>
          <a:bodyPr/>
          <a:lstStyle/>
          <a:p>
            <a:pPr>
              <a:defRPr/>
            </a:pPr>
            <a:endParaRPr lang="de-CH" dirty="0"/>
          </a:p>
        </p:txBody>
      </p:sp>
    </p:spTree>
    <p:extLst>
      <p:ext uri="{BB962C8B-B14F-4D97-AF65-F5344CB8AC3E}">
        <p14:creationId xmlns:p14="http://schemas.microsoft.com/office/powerpoint/2010/main" val="387855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CFDB89F4-BC5C-45DC-8E94-B71ACD9E514E}"/>
              </a:ext>
            </a:extLst>
          </p:cNvPr>
          <p:cNvSpPr txBox="1"/>
          <p:nvPr/>
        </p:nvSpPr>
        <p:spPr>
          <a:xfrm>
            <a:off x="749270" y="1452923"/>
            <a:ext cx="11071230" cy="2800767"/>
          </a:xfrm>
          <a:prstGeom prst="rect">
            <a:avLst/>
          </a:prstGeom>
          <a:noFill/>
        </p:spPr>
        <p:txBody>
          <a:bodyPr wrap="square">
            <a:spAutoFit/>
          </a:bodyPr>
          <a:lstStyle/>
          <a:p>
            <a:pPr marL="342900" lvl="0" indent="-342900" algn="l">
              <a:lnSpc>
                <a:spcPct val="150000"/>
              </a:lnSpc>
              <a:buClr>
                <a:srgbClr val="0D0D0D"/>
              </a:buClr>
              <a:buFont typeface="Calibri" panose="020F0502020204030204" pitchFamily="34" charset="0"/>
              <a:buChar char="-"/>
            </a:pPr>
            <a:r>
              <a:rPr lang="de-DE" sz="2400" dirty="0">
                <a:effectLst/>
                <a:latin typeface="Roboto" panose="02000000000000000000" pitchFamily="2" charset="0"/>
                <a:ea typeface="Roboto" panose="02000000000000000000" pitchFamily="2" charset="0"/>
                <a:cs typeface="Times New Roman" panose="02020603050405020304" pitchFamily="18" charset="0"/>
              </a:rPr>
              <a:t>Welche Kommunikationsinstrumente für die definierte Struktur macht Sinn?</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l">
              <a:lnSpc>
                <a:spcPct val="150000"/>
              </a:lnSpc>
              <a:buClr>
                <a:srgbClr val="0D0D0D"/>
              </a:buClr>
              <a:buFont typeface="Calibri" panose="020F0502020204030204" pitchFamily="34" charset="0"/>
              <a:buChar char="-"/>
            </a:pPr>
            <a:r>
              <a:rPr lang="de-DE" sz="2400" dirty="0">
                <a:effectLst/>
                <a:latin typeface="Roboto" panose="02000000000000000000" pitchFamily="2" charset="0"/>
                <a:ea typeface="Roboto" panose="02000000000000000000" pitchFamily="2" charset="0"/>
                <a:cs typeface="Times New Roman" panose="02020603050405020304" pitchFamily="18" charset="0"/>
              </a:rPr>
              <a:t>Welche Kanäle sollen dazu eingesetzt werden?</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l">
              <a:lnSpc>
                <a:spcPct val="150000"/>
              </a:lnSpc>
              <a:buClr>
                <a:srgbClr val="0D0D0D"/>
              </a:buClr>
              <a:buFont typeface="Calibri" panose="020F0502020204030204" pitchFamily="34" charset="0"/>
              <a:buChar char="-"/>
            </a:pPr>
            <a:r>
              <a:rPr lang="de-DE" sz="2400" dirty="0">
                <a:effectLst/>
                <a:latin typeface="Roboto" panose="02000000000000000000" pitchFamily="2" charset="0"/>
                <a:ea typeface="Roboto" panose="02000000000000000000" pitchFamily="2" charset="0"/>
                <a:cs typeface="Times New Roman" panose="02020603050405020304" pitchFamily="18" charset="0"/>
              </a:rPr>
              <a:t>In welchen Abständen sollen z.B. Teammeetings stattfinden?</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l">
              <a:lnSpc>
                <a:spcPct val="150000"/>
              </a:lnSpc>
              <a:buClr>
                <a:srgbClr val="0D0D0D"/>
              </a:buClr>
              <a:buFont typeface="Calibri" panose="020F0502020204030204" pitchFamily="34" charset="0"/>
              <a:buChar char="-"/>
            </a:pPr>
            <a:r>
              <a:rPr lang="de-DE" sz="2400" dirty="0">
                <a:effectLst/>
                <a:latin typeface="Roboto" panose="02000000000000000000" pitchFamily="2" charset="0"/>
                <a:ea typeface="Roboto" panose="02000000000000000000" pitchFamily="2" charset="0"/>
                <a:cs typeface="Times New Roman" panose="02020603050405020304" pitchFamily="18" charset="0"/>
              </a:rPr>
              <a:t>Welche Templates aus dem Office werden erstellt </a:t>
            </a:r>
            <a:r>
              <a:rPr lang="de-DE" sz="2400" dirty="0" err="1">
                <a:effectLst/>
                <a:latin typeface="Roboto" panose="02000000000000000000" pitchFamily="2" charset="0"/>
                <a:ea typeface="Roboto" panose="02000000000000000000" pitchFamily="2" charset="0"/>
                <a:cs typeface="Times New Roman" panose="02020603050405020304" pitchFamily="18" charset="0"/>
              </a:rPr>
              <a:t>z.B</a:t>
            </a:r>
            <a:r>
              <a:rPr lang="de-DE" sz="2400" dirty="0">
                <a:effectLst/>
                <a:latin typeface="Roboto" panose="02000000000000000000" pitchFamily="2" charset="0"/>
                <a:ea typeface="Roboto" panose="02000000000000000000" pitchFamily="2" charset="0"/>
                <a:cs typeface="Times New Roman" panose="02020603050405020304" pitchFamily="18" charset="0"/>
              </a:rPr>
              <a:t> (Traktanden-, Protokoll-, Terminvorlage, Mastersheet Gesamtübersicht) </a:t>
            </a:r>
            <a:endParaRPr lang="de-CH" altLang="de-DE" sz="2400" dirty="0">
              <a:latin typeface="Roboto" panose="02000000000000000000" pitchFamily="2" charset="0"/>
              <a:ea typeface="Roboto" panose="02000000000000000000" pitchFamily="2" charset="0"/>
            </a:endParaRPr>
          </a:p>
        </p:txBody>
      </p:sp>
      <p:sp>
        <p:nvSpPr>
          <p:cNvPr id="9" name="Rectangle 3">
            <a:extLst>
              <a:ext uri="{FF2B5EF4-FFF2-40B4-BE49-F238E27FC236}">
                <a16:creationId xmlns:a16="http://schemas.microsoft.com/office/drawing/2014/main" id="{B070E72D-F2C1-4509-A759-3CCE78CB04D6}"/>
              </a:ext>
            </a:extLst>
          </p:cNvPr>
          <p:cNvSpPr txBox="1">
            <a:spLocks noChangeArrowheads="1"/>
          </p:cNvSpPr>
          <p:nvPr/>
        </p:nvSpPr>
        <p:spPr bwMode="auto">
          <a:xfrm>
            <a:off x="740405" y="683695"/>
            <a:ext cx="11071230" cy="1026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lnSpc>
                <a:spcPct val="107000"/>
              </a:lnSpc>
              <a:spcAft>
                <a:spcPts val="800"/>
              </a:spcAft>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Kommunikation im Team</a:t>
            </a:r>
          </a:p>
        </p:txBody>
      </p:sp>
      <p:pic>
        <p:nvPicPr>
          <p:cNvPr id="3074" name="Picture 2">
            <a:extLst>
              <a:ext uri="{FF2B5EF4-FFF2-40B4-BE49-F238E27FC236}">
                <a16:creationId xmlns:a16="http://schemas.microsoft.com/office/drawing/2014/main" id="{123F618E-4253-4839-8514-834D403C8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065" y="4498321"/>
            <a:ext cx="11334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47B0FBA6-5871-499D-A655-11CA24ABD58B}"/>
              </a:ext>
            </a:extLst>
          </p:cNvPr>
          <p:cNvPicPr>
            <a:picLocks noChangeAspect="1"/>
          </p:cNvPicPr>
          <p:nvPr/>
        </p:nvPicPr>
        <p:blipFill>
          <a:blip r:embed="rId4"/>
          <a:stretch>
            <a:fillRect/>
          </a:stretch>
        </p:blipFill>
        <p:spPr>
          <a:xfrm>
            <a:off x="2497048" y="4393957"/>
            <a:ext cx="1163575" cy="1151702"/>
          </a:xfrm>
          <a:prstGeom prst="rect">
            <a:avLst/>
          </a:prstGeom>
        </p:spPr>
      </p:pic>
      <p:pic>
        <p:nvPicPr>
          <p:cNvPr id="3076" name="Picture 4" descr="Microsoft Office 365 - IT Partner - Neuchâtel, La Chaux-de-Fonds, Bienne,  Yverdon">
            <a:extLst>
              <a:ext uri="{FF2B5EF4-FFF2-40B4-BE49-F238E27FC236}">
                <a16:creationId xmlns:a16="http://schemas.microsoft.com/office/drawing/2014/main" id="{584EF005-2864-4E12-A7BB-6465C1DF290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35760" y="4239090"/>
            <a:ext cx="1658926" cy="14614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5A97055-90F3-4E7F-9357-9E803D15557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06909" y="4451770"/>
            <a:ext cx="1160833" cy="1132520"/>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4">
            <a:extLst>
              <a:ext uri="{FF2B5EF4-FFF2-40B4-BE49-F238E27FC236}">
                <a16:creationId xmlns:a16="http://schemas.microsoft.com/office/drawing/2014/main" id="{B6EA7775-41C6-4775-808F-A5D3B7337B4C}"/>
              </a:ext>
            </a:extLst>
          </p:cNvPr>
          <p:cNvSpPr>
            <a:spLocks noGrp="1"/>
          </p:cNvSpPr>
          <p:nvPr>
            <p:ph type="ftr" idx="10"/>
          </p:nvPr>
        </p:nvSpPr>
        <p:spPr/>
        <p:txBody>
          <a:bodyPr/>
          <a:lstStyle/>
          <a:p>
            <a:pPr>
              <a:defRPr/>
            </a:pPr>
            <a:endParaRPr lang="de-CH" dirty="0"/>
          </a:p>
        </p:txBody>
      </p:sp>
      <p:pic>
        <p:nvPicPr>
          <p:cNvPr id="1026" name="Picture 2">
            <a:extLst>
              <a:ext uri="{FF2B5EF4-FFF2-40B4-BE49-F238E27FC236}">
                <a16:creationId xmlns:a16="http://schemas.microsoft.com/office/drawing/2014/main" id="{98A9EAED-C7FC-4259-8534-3A5C3AD7768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31405" y="4393957"/>
            <a:ext cx="2743932" cy="542279"/>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4704F6AE-81E8-437E-BBBE-5A33FE916A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41205" y="5033612"/>
            <a:ext cx="1091792" cy="742930"/>
          </a:xfrm>
          <a:prstGeom prst="rect">
            <a:avLst/>
          </a:prstGeom>
        </p:spPr>
      </p:pic>
      <p:pic>
        <p:nvPicPr>
          <p:cNvPr id="7" name="Grafik 6">
            <a:extLst>
              <a:ext uri="{FF2B5EF4-FFF2-40B4-BE49-F238E27FC236}">
                <a16:creationId xmlns:a16="http://schemas.microsoft.com/office/drawing/2014/main" id="{37A113F7-E261-45D3-815A-DB5CE2ED0C40}"/>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30969" b="31768"/>
          <a:stretch/>
        </p:blipFill>
        <p:spPr>
          <a:xfrm>
            <a:off x="2030500" y="5571970"/>
            <a:ext cx="1464002" cy="409144"/>
          </a:xfrm>
          <a:prstGeom prst="rect">
            <a:avLst/>
          </a:prstGeom>
        </p:spPr>
      </p:pic>
    </p:spTree>
    <p:extLst>
      <p:ext uri="{BB962C8B-B14F-4D97-AF65-F5344CB8AC3E}">
        <p14:creationId xmlns:p14="http://schemas.microsoft.com/office/powerpoint/2010/main" val="41501901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C56B9B34-15BA-41B2-8812-AFE0BC2BA0EA}"/>
              </a:ext>
            </a:extLst>
          </p:cNvPr>
          <p:cNvSpPr txBox="1">
            <a:spLocks noChangeArrowheads="1"/>
          </p:cNvSpPr>
          <p:nvPr/>
        </p:nvSpPr>
        <p:spPr bwMode="auto">
          <a:xfrm>
            <a:off x="740405" y="683695"/>
            <a:ext cx="11071230" cy="1026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lnSpc>
                <a:spcPct val="107000"/>
              </a:lnSpc>
              <a:spcAft>
                <a:spcPts val="800"/>
              </a:spcAft>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Kommunikations-Tools und Kanäle</a:t>
            </a:r>
          </a:p>
        </p:txBody>
      </p:sp>
      <p:graphicFrame>
        <p:nvGraphicFramePr>
          <p:cNvPr id="4" name="Tabelle 4">
            <a:extLst>
              <a:ext uri="{FF2B5EF4-FFF2-40B4-BE49-F238E27FC236}">
                <a16:creationId xmlns:a16="http://schemas.microsoft.com/office/drawing/2014/main" id="{99D2575F-4F63-44C2-AE06-9A0ACE8C4564}"/>
              </a:ext>
            </a:extLst>
          </p:cNvPr>
          <p:cNvGraphicFramePr>
            <a:graphicFrameLocks noGrp="1"/>
          </p:cNvGraphicFramePr>
          <p:nvPr>
            <p:extLst>
              <p:ext uri="{D42A27DB-BD31-4B8C-83A1-F6EECF244321}">
                <p14:modId xmlns:p14="http://schemas.microsoft.com/office/powerpoint/2010/main" val="2095944215"/>
              </p:ext>
            </p:extLst>
          </p:nvPr>
        </p:nvGraphicFramePr>
        <p:xfrm>
          <a:off x="875419" y="1709738"/>
          <a:ext cx="10576174" cy="3708400"/>
        </p:xfrm>
        <a:graphic>
          <a:graphicData uri="http://schemas.openxmlformats.org/drawingml/2006/table">
            <a:tbl>
              <a:tblPr firstRow="1" bandRow="1">
                <a:tableStyleId>{5C22544A-7EE6-4342-B048-85BDC9FD1C3A}</a:tableStyleId>
              </a:tblPr>
              <a:tblGrid>
                <a:gridCol w="2605771">
                  <a:extLst>
                    <a:ext uri="{9D8B030D-6E8A-4147-A177-3AD203B41FA5}">
                      <a16:colId xmlns:a16="http://schemas.microsoft.com/office/drawing/2014/main" val="258410758"/>
                    </a:ext>
                  </a:extLst>
                </a:gridCol>
                <a:gridCol w="2605771">
                  <a:extLst>
                    <a:ext uri="{9D8B030D-6E8A-4147-A177-3AD203B41FA5}">
                      <a16:colId xmlns:a16="http://schemas.microsoft.com/office/drawing/2014/main" val="837546328"/>
                    </a:ext>
                  </a:extLst>
                </a:gridCol>
                <a:gridCol w="2758861">
                  <a:extLst>
                    <a:ext uri="{9D8B030D-6E8A-4147-A177-3AD203B41FA5}">
                      <a16:colId xmlns:a16="http://schemas.microsoft.com/office/drawing/2014/main" val="3266083716"/>
                    </a:ext>
                  </a:extLst>
                </a:gridCol>
                <a:gridCol w="2605771">
                  <a:extLst>
                    <a:ext uri="{9D8B030D-6E8A-4147-A177-3AD203B41FA5}">
                      <a16:colId xmlns:a16="http://schemas.microsoft.com/office/drawing/2014/main" val="3349095572"/>
                    </a:ext>
                  </a:extLst>
                </a:gridCol>
              </a:tblGrid>
              <a:tr h="370840">
                <a:tc>
                  <a:txBody>
                    <a:bodyPr/>
                    <a:lstStyle/>
                    <a:p>
                      <a:r>
                        <a:rPr lang="de-CH" dirty="0">
                          <a:solidFill>
                            <a:schemeClr val="tx1"/>
                          </a:solidFill>
                        </a:rPr>
                        <a:t>Tool</a:t>
                      </a:r>
                    </a:p>
                  </a:txBody>
                  <a:tcPr>
                    <a:solidFill>
                      <a:srgbClr val="F8A45E"/>
                    </a:solidFill>
                  </a:tcPr>
                </a:tc>
                <a:tc>
                  <a:txBody>
                    <a:bodyPr/>
                    <a:lstStyle/>
                    <a:p>
                      <a:r>
                        <a:rPr lang="de-CH" dirty="0">
                          <a:solidFill>
                            <a:schemeClr val="tx1"/>
                          </a:solidFill>
                        </a:rPr>
                        <a:t>Einsatz</a:t>
                      </a:r>
                    </a:p>
                  </a:txBody>
                  <a:tcPr>
                    <a:solidFill>
                      <a:srgbClr val="F8A45E"/>
                    </a:solidFill>
                  </a:tcPr>
                </a:tc>
                <a:tc>
                  <a:txBody>
                    <a:bodyPr/>
                    <a:lstStyle/>
                    <a:p>
                      <a:r>
                        <a:rPr lang="de-CH" dirty="0">
                          <a:solidFill>
                            <a:schemeClr val="tx1"/>
                          </a:solidFill>
                        </a:rPr>
                        <a:t>Funktionsbereich</a:t>
                      </a:r>
                    </a:p>
                  </a:txBody>
                  <a:tcPr>
                    <a:solidFill>
                      <a:srgbClr val="F8A45E"/>
                    </a:solidFill>
                  </a:tcPr>
                </a:tc>
                <a:tc>
                  <a:txBody>
                    <a:bodyPr/>
                    <a:lstStyle/>
                    <a:p>
                      <a:r>
                        <a:rPr lang="de-CH" dirty="0">
                          <a:solidFill>
                            <a:schemeClr val="tx1"/>
                          </a:solidFill>
                        </a:rPr>
                        <a:t>Aufgabenbereich</a:t>
                      </a:r>
                    </a:p>
                  </a:txBody>
                  <a:tcPr>
                    <a:solidFill>
                      <a:srgbClr val="F8A45E"/>
                    </a:solidFill>
                  </a:tcPr>
                </a:tc>
                <a:extLst>
                  <a:ext uri="{0D108BD9-81ED-4DB2-BD59-A6C34878D82A}">
                    <a16:rowId xmlns:a16="http://schemas.microsoft.com/office/drawing/2014/main" val="4184076748"/>
                  </a:ext>
                </a:extLst>
              </a:tr>
              <a:tr h="370840">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extLst>
                  <a:ext uri="{0D108BD9-81ED-4DB2-BD59-A6C34878D82A}">
                    <a16:rowId xmlns:a16="http://schemas.microsoft.com/office/drawing/2014/main" val="273873748"/>
                  </a:ext>
                </a:extLst>
              </a:tr>
              <a:tr h="370840">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extLst>
                  <a:ext uri="{0D108BD9-81ED-4DB2-BD59-A6C34878D82A}">
                    <a16:rowId xmlns:a16="http://schemas.microsoft.com/office/drawing/2014/main" val="2897924111"/>
                  </a:ext>
                </a:extLst>
              </a:tr>
              <a:tr h="370840">
                <a:tc>
                  <a:txBody>
                    <a:bodyPr/>
                    <a:lstStyle/>
                    <a:p>
                      <a:endParaRPr lang="de-CH">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a:solidFill>
                          <a:schemeClr val="tx1"/>
                        </a:solidFill>
                      </a:endParaRPr>
                    </a:p>
                  </a:txBody>
                  <a:tcPr/>
                </a:tc>
                <a:extLst>
                  <a:ext uri="{0D108BD9-81ED-4DB2-BD59-A6C34878D82A}">
                    <a16:rowId xmlns:a16="http://schemas.microsoft.com/office/drawing/2014/main" val="4083744638"/>
                  </a:ext>
                </a:extLst>
              </a:tr>
              <a:tr h="370840">
                <a:tc>
                  <a:txBody>
                    <a:bodyPr/>
                    <a:lstStyle/>
                    <a:p>
                      <a:endParaRPr lang="de-CH">
                        <a:solidFill>
                          <a:schemeClr val="tx1"/>
                        </a:solidFill>
                      </a:endParaRPr>
                    </a:p>
                  </a:txBody>
                  <a:tcPr/>
                </a:tc>
                <a:tc>
                  <a:txBody>
                    <a:bodyPr/>
                    <a:lstStyle/>
                    <a:p>
                      <a:endParaRPr lang="de-CH">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extLst>
                  <a:ext uri="{0D108BD9-81ED-4DB2-BD59-A6C34878D82A}">
                    <a16:rowId xmlns:a16="http://schemas.microsoft.com/office/drawing/2014/main" val="606879984"/>
                  </a:ext>
                </a:extLst>
              </a:tr>
              <a:tr h="370840">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extLst>
                  <a:ext uri="{0D108BD9-81ED-4DB2-BD59-A6C34878D82A}">
                    <a16:rowId xmlns:a16="http://schemas.microsoft.com/office/drawing/2014/main" val="4163211330"/>
                  </a:ext>
                </a:extLst>
              </a:tr>
              <a:tr h="370840">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extLst>
                  <a:ext uri="{0D108BD9-81ED-4DB2-BD59-A6C34878D82A}">
                    <a16:rowId xmlns:a16="http://schemas.microsoft.com/office/drawing/2014/main" val="1808395204"/>
                  </a:ext>
                </a:extLst>
              </a:tr>
              <a:tr h="370840">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extLst>
                  <a:ext uri="{0D108BD9-81ED-4DB2-BD59-A6C34878D82A}">
                    <a16:rowId xmlns:a16="http://schemas.microsoft.com/office/drawing/2014/main" val="2370877048"/>
                  </a:ext>
                </a:extLst>
              </a:tr>
              <a:tr h="370840">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extLst>
                  <a:ext uri="{0D108BD9-81ED-4DB2-BD59-A6C34878D82A}">
                    <a16:rowId xmlns:a16="http://schemas.microsoft.com/office/drawing/2014/main" val="152770259"/>
                  </a:ext>
                </a:extLst>
              </a:tr>
              <a:tr h="370840">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tc>
                  <a:txBody>
                    <a:bodyPr/>
                    <a:lstStyle/>
                    <a:p>
                      <a:endParaRPr lang="de-CH" dirty="0">
                        <a:solidFill>
                          <a:schemeClr val="tx1"/>
                        </a:solidFill>
                      </a:endParaRPr>
                    </a:p>
                  </a:txBody>
                  <a:tcPr/>
                </a:tc>
                <a:extLst>
                  <a:ext uri="{0D108BD9-81ED-4DB2-BD59-A6C34878D82A}">
                    <a16:rowId xmlns:a16="http://schemas.microsoft.com/office/drawing/2014/main" val="1046401612"/>
                  </a:ext>
                </a:extLst>
              </a:tr>
            </a:tbl>
          </a:graphicData>
        </a:graphic>
      </p:graphicFrame>
      <p:sp>
        <p:nvSpPr>
          <p:cNvPr id="5" name="Fußzeilenplatzhalter 4">
            <a:extLst>
              <a:ext uri="{FF2B5EF4-FFF2-40B4-BE49-F238E27FC236}">
                <a16:creationId xmlns:a16="http://schemas.microsoft.com/office/drawing/2014/main" id="{B5B641DF-F50D-4EFD-BAB1-EDF606438A43}"/>
              </a:ext>
            </a:extLst>
          </p:cNvPr>
          <p:cNvSpPr>
            <a:spLocks noGrp="1"/>
          </p:cNvSpPr>
          <p:nvPr>
            <p:ph type="ftr" idx="10"/>
          </p:nvPr>
        </p:nvSpPr>
        <p:spPr/>
        <p:txBody>
          <a:bodyPr/>
          <a:lstStyle/>
          <a:p>
            <a:pPr>
              <a:defRPr/>
            </a:pPr>
            <a:endParaRPr lang="de-CH" dirty="0"/>
          </a:p>
        </p:txBody>
      </p:sp>
    </p:spTree>
    <p:extLst>
      <p:ext uri="{BB962C8B-B14F-4D97-AF65-F5344CB8AC3E}">
        <p14:creationId xmlns:p14="http://schemas.microsoft.com/office/powerpoint/2010/main" val="14942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CFDB89F4-BC5C-45DC-8E94-B71ACD9E514E}"/>
              </a:ext>
            </a:extLst>
          </p:cNvPr>
          <p:cNvSpPr txBox="1"/>
          <p:nvPr/>
        </p:nvSpPr>
        <p:spPr>
          <a:xfrm>
            <a:off x="841763" y="1709738"/>
            <a:ext cx="10616425" cy="3354765"/>
          </a:xfrm>
          <a:prstGeom prst="rect">
            <a:avLst/>
          </a:prstGeom>
          <a:noFill/>
        </p:spPr>
        <p:txBody>
          <a:bodyPr wrap="square">
            <a:spAutoFit/>
          </a:bodyPr>
          <a:lstStyle/>
          <a:p>
            <a:pPr marL="342900" lvl="0" indent="-342900" algn="l">
              <a:lnSpc>
                <a:spcPct val="150000"/>
              </a:lnSpc>
              <a:buClr>
                <a:srgbClr val="0D0D0D"/>
              </a:buClr>
              <a:buFont typeface="Calibri" panose="020F0502020204030204" pitchFamily="34" charset="0"/>
              <a:buChar char="-"/>
            </a:pPr>
            <a:r>
              <a:rPr lang="de-DE" sz="2400" dirty="0">
                <a:effectLst/>
                <a:latin typeface="Roboto" panose="02000000000000000000" pitchFamily="2" charset="0"/>
                <a:ea typeface="Roboto" panose="02000000000000000000" pitchFamily="2" charset="0"/>
                <a:cs typeface="Times New Roman" panose="02020603050405020304" pitchFamily="18" charset="0"/>
              </a:rPr>
              <a:t>Charta mit den wichtigsten Regeln (Punkte) hinsichtlich unserer Werte im Team</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l">
              <a:lnSpc>
                <a:spcPct val="150000"/>
              </a:lnSpc>
              <a:buClr>
                <a:srgbClr val="0D0D0D"/>
              </a:buClr>
              <a:buFont typeface="Calibri" panose="020F0502020204030204" pitchFamily="34" charset="0"/>
              <a:buChar char="-"/>
            </a:pPr>
            <a:r>
              <a:rPr lang="de-DE" sz="2400" dirty="0">
                <a:effectLst/>
                <a:latin typeface="Roboto" panose="02000000000000000000" pitchFamily="2" charset="0"/>
                <a:ea typeface="Roboto" panose="02000000000000000000" pitchFamily="2" charset="0"/>
                <a:cs typeface="Times New Roman" panose="02020603050405020304" pitchFamily="18" charset="0"/>
              </a:rPr>
              <a:t>Verhalten im Team (wie gehen wir miteinander um)</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l">
              <a:lnSpc>
                <a:spcPct val="150000"/>
              </a:lnSpc>
              <a:buClr>
                <a:srgbClr val="0D0D0D"/>
              </a:buClr>
              <a:buFont typeface="Calibri" panose="020F0502020204030204" pitchFamily="34" charset="0"/>
              <a:buChar char="-"/>
            </a:pPr>
            <a:r>
              <a:rPr lang="de-DE" sz="2400" dirty="0">
                <a:effectLst/>
                <a:latin typeface="Roboto" panose="02000000000000000000" pitchFamily="2" charset="0"/>
                <a:ea typeface="Roboto" panose="02000000000000000000" pitchFamily="2" charset="0"/>
                <a:cs typeface="Times New Roman" panose="02020603050405020304" pitchFamily="18" charset="0"/>
              </a:rPr>
              <a:t>Kommunikation im Team (wie reden wir miteinander)</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l">
              <a:lnSpc>
                <a:spcPct val="150000"/>
              </a:lnSpc>
              <a:buClr>
                <a:srgbClr val="0D0D0D"/>
              </a:buClr>
              <a:buFont typeface="Calibri" panose="020F0502020204030204" pitchFamily="34" charset="0"/>
              <a:buChar char="-"/>
            </a:pPr>
            <a:r>
              <a:rPr lang="de-DE" sz="2400" dirty="0">
                <a:effectLst/>
                <a:latin typeface="Roboto" panose="02000000000000000000" pitchFamily="2" charset="0"/>
                <a:ea typeface="Roboto" panose="02000000000000000000" pitchFamily="2" charset="0"/>
                <a:cs typeface="Times New Roman" panose="02020603050405020304" pitchFamily="18" charset="0"/>
              </a:rPr>
              <a:t>…</a:t>
            </a: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a:p>
            <a:pPr marL="342900" lvl="0" indent="-342900" algn="l">
              <a:lnSpc>
                <a:spcPct val="150000"/>
              </a:lnSpc>
              <a:buClr>
                <a:srgbClr val="0D0D0D"/>
              </a:buClr>
              <a:buFont typeface="Calibri" panose="020F0502020204030204" pitchFamily="34" charset="0"/>
              <a:buChar char="-"/>
            </a:pPr>
            <a:endParaRPr lang="de-CH" altLang="de-DE" sz="2400" dirty="0">
              <a:latin typeface="Roboto" panose="02000000000000000000" pitchFamily="2" charset="0"/>
              <a:ea typeface="Roboto" panose="02000000000000000000" pitchFamily="2" charset="0"/>
            </a:endParaRPr>
          </a:p>
        </p:txBody>
      </p:sp>
      <p:sp>
        <p:nvSpPr>
          <p:cNvPr id="9" name="Rectangle 3">
            <a:extLst>
              <a:ext uri="{FF2B5EF4-FFF2-40B4-BE49-F238E27FC236}">
                <a16:creationId xmlns:a16="http://schemas.microsoft.com/office/drawing/2014/main" id="{B070E72D-F2C1-4509-A759-3CCE78CB04D6}"/>
              </a:ext>
            </a:extLst>
          </p:cNvPr>
          <p:cNvSpPr txBox="1">
            <a:spLocks noChangeArrowheads="1"/>
          </p:cNvSpPr>
          <p:nvPr/>
        </p:nvSpPr>
        <p:spPr bwMode="auto">
          <a:xfrm>
            <a:off x="790164" y="818710"/>
            <a:ext cx="11071230" cy="117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lnSpc>
                <a:spcPct val="107000"/>
              </a:lnSpc>
              <a:spcAft>
                <a:spcPts val="800"/>
              </a:spcAft>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Verhaltensregeln im Team</a:t>
            </a:r>
          </a:p>
        </p:txBody>
      </p:sp>
      <p:sp>
        <p:nvSpPr>
          <p:cNvPr id="3" name="Fußzeilenplatzhalter 2">
            <a:extLst>
              <a:ext uri="{FF2B5EF4-FFF2-40B4-BE49-F238E27FC236}">
                <a16:creationId xmlns:a16="http://schemas.microsoft.com/office/drawing/2014/main" id="{9AD62B3B-0F1C-403E-B9D1-08EECBE274C4}"/>
              </a:ext>
            </a:extLst>
          </p:cNvPr>
          <p:cNvSpPr>
            <a:spLocks noGrp="1"/>
          </p:cNvSpPr>
          <p:nvPr>
            <p:ph type="ftr" idx="10"/>
          </p:nvPr>
        </p:nvSpPr>
        <p:spPr/>
        <p:txBody>
          <a:bodyPr/>
          <a:lstStyle/>
          <a:p>
            <a:pPr>
              <a:defRPr/>
            </a:pPr>
            <a:endParaRPr lang="de-CH" dirty="0"/>
          </a:p>
        </p:txBody>
      </p:sp>
    </p:spTree>
    <p:extLst>
      <p:ext uri="{BB962C8B-B14F-4D97-AF65-F5344CB8AC3E}">
        <p14:creationId xmlns:p14="http://schemas.microsoft.com/office/powerpoint/2010/main" val="34872822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0218135B-0F7D-4104-8828-F076D750D92B}"/>
              </a:ext>
            </a:extLst>
          </p:cNvPr>
          <p:cNvSpPr txBox="1">
            <a:spLocks noChangeArrowheads="1"/>
          </p:cNvSpPr>
          <p:nvPr/>
        </p:nvSpPr>
        <p:spPr bwMode="auto">
          <a:xfrm>
            <a:off x="790164" y="818710"/>
            <a:ext cx="11071230" cy="1170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defRPr sz="3200">
                <a:solidFill>
                  <a:schemeClr val="tx1"/>
                </a:solidFill>
                <a:latin typeface="Calibri" panose="020F0502020204030204" pitchFamily="34" charset="0"/>
                <a:ea typeface="+mn-ea"/>
                <a:cs typeface="+mn-cs"/>
              </a:defRPr>
            </a:lvl1pPr>
            <a:lvl2pPr marL="742950" indent="-285750" algn="l" rtl="0" eaLnBrk="0" fontAlgn="base" hangingPunct="0">
              <a:spcBef>
                <a:spcPct val="20000"/>
              </a:spcBef>
              <a:spcAft>
                <a:spcPct val="0"/>
              </a:spcAft>
              <a:buFont typeface="Wingdings" pitchFamily="2" charset="2"/>
              <a:buChar char="§"/>
              <a:defRPr sz="2800">
                <a:solidFill>
                  <a:schemeClr val="tx1"/>
                </a:solidFill>
                <a:latin typeface="Calibri" panose="020F0502020204030204" pitchFamily="34" charset="0"/>
              </a:defRPr>
            </a:lvl2pPr>
            <a:lvl3pPr marL="1143000" indent="-228600" algn="l" rtl="0" eaLnBrk="0" fontAlgn="base" hangingPunct="0">
              <a:spcBef>
                <a:spcPct val="20000"/>
              </a:spcBef>
              <a:spcAft>
                <a:spcPct val="0"/>
              </a:spcAft>
              <a:buFont typeface="Wingdings" pitchFamily="2" charset="2"/>
              <a:buChar char="Ø"/>
              <a:defRPr sz="2400">
                <a:solidFill>
                  <a:schemeClr val="tx1"/>
                </a:solidFill>
                <a:latin typeface="Calibri" panose="020F0502020204030204" pitchFamily="34" charset="0"/>
              </a:defRPr>
            </a:lvl3pPr>
            <a:lvl4pPr marL="1600200" indent="-228600" algn="l" rtl="0" eaLnBrk="0" fontAlgn="base" hangingPunct="0">
              <a:spcBef>
                <a:spcPct val="20000"/>
              </a:spcBef>
              <a:spcAft>
                <a:spcPct val="0"/>
              </a:spcAft>
              <a:defRPr>
                <a:solidFill>
                  <a:schemeClr val="tx1"/>
                </a:solidFill>
                <a:latin typeface="Calibri" panose="020F0502020204030204" pitchFamily="34" charset="0"/>
              </a:defRPr>
            </a:lvl4pPr>
            <a:lvl5pPr marL="2057400" indent="-228600" algn="l" rtl="0" eaLnBrk="0" fontAlgn="base" hangingPunct="0">
              <a:spcBef>
                <a:spcPct val="20000"/>
              </a:spcBef>
              <a:spcAft>
                <a:spcPct val="0"/>
              </a:spcAft>
              <a:defRPr>
                <a:solidFill>
                  <a:schemeClr val="tx1"/>
                </a:solidFill>
                <a:latin typeface="Calibri" panose="020F0502020204030204" pitchFamily="34" charset="0"/>
              </a:defRPr>
            </a:lvl5pPr>
            <a:lvl6pPr marL="2514600" indent="-228600" algn="l" rtl="0" fontAlgn="base">
              <a:spcBef>
                <a:spcPct val="20000"/>
              </a:spcBef>
              <a:spcAft>
                <a:spcPct val="0"/>
              </a:spcAft>
              <a:defRPr>
                <a:solidFill>
                  <a:schemeClr val="tx1"/>
                </a:solidFill>
                <a:latin typeface="+mn-lt"/>
              </a:defRPr>
            </a:lvl6pPr>
            <a:lvl7pPr marL="2971800" indent="-228600" algn="l" rtl="0" fontAlgn="base">
              <a:spcBef>
                <a:spcPct val="20000"/>
              </a:spcBef>
              <a:spcAft>
                <a:spcPct val="0"/>
              </a:spcAft>
              <a:defRPr>
                <a:solidFill>
                  <a:schemeClr val="tx1"/>
                </a:solidFill>
                <a:latin typeface="+mn-lt"/>
              </a:defRPr>
            </a:lvl7pPr>
            <a:lvl8pPr marL="3429000" indent="-228600" algn="l" rtl="0" fontAlgn="base">
              <a:spcBef>
                <a:spcPct val="20000"/>
              </a:spcBef>
              <a:spcAft>
                <a:spcPct val="0"/>
              </a:spcAft>
              <a:defRPr>
                <a:solidFill>
                  <a:schemeClr val="tx1"/>
                </a:solidFill>
                <a:latin typeface="+mn-lt"/>
              </a:defRPr>
            </a:lvl8pPr>
            <a:lvl9pPr marL="3886200" indent="-228600" algn="l" rtl="0" fontAlgn="base">
              <a:spcBef>
                <a:spcPct val="20000"/>
              </a:spcBef>
              <a:spcAft>
                <a:spcPct val="0"/>
              </a:spcAft>
              <a:defRPr>
                <a:solidFill>
                  <a:schemeClr val="tx1"/>
                </a:solidFill>
                <a:latin typeface="+mn-lt"/>
              </a:defRPr>
            </a:lvl9pPr>
          </a:lstStyle>
          <a:p>
            <a:pPr marL="0" indent="0">
              <a:lnSpc>
                <a:spcPct val="107000"/>
              </a:lnSpc>
              <a:spcAft>
                <a:spcPts val="800"/>
              </a:spcAft>
            </a:pPr>
            <a:r>
              <a:rPr lang="de-CH" sz="4000" kern="0" dirty="0">
                <a:solidFill>
                  <a:srgbClr val="FF6C2F"/>
                </a:solidFill>
                <a:latin typeface="Roboto Condensed" panose="02000000000000000000" pitchFamily="2" charset="0"/>
                <a:ea typeface="Roboto Condensed" panose="02000000000000000000" pitchFamily="2" charset="0"/>
                <a:cs typeface="Calibri Light" panose="020F0302020204030204" pitchFamily="34" charset="0"/>
              </a:rPr>
              <a:t>Unsere Werte unsere Kultur</a:t>
            </a:r>
          </a:p>
        </p:txBody>
      </p:sp>
      <p:sp>
        <p:nvSpPr>
          <p:cNvPr id="4" name="Textfeld 3">
            <a:extLst>
              <a:ext uri="{FF2B5EF4-FFF2-40B4-BE49-F238E27FC236}">
                <a16:creationId xmlns:a16="http://schemas.microsoft.com/office/drawing/2014/main" id="{01243059-AD2C-4A20-86D9-71FC8ADF74F6}"/>
              </a:ext>
            </a:extLst>
          </p:cNvPr>
          <p:cNvSpPr txBox="1"/>
          <p:nvPr/>
        </p:nvSpPr>
        <p:spPr>
          <a:xfrm>
            <a:off x="830415" y="1597866"/>
            <a:ext cx="11071230" cy="3908762"/>
          </a:xfrm>
          <a:prstGeom prst="rect">
            <a:avLst/>
          </a:prstGeom>
          <a:noFill/>
        </p:spPr>
        <p:txBody>
          <a:bodyPr wrap="square">
            <a:spAutoFit/>
          </a:bodyPr>
          <a:lstStyle/>
          <a:p>
            <a:pPr marL="457200" lvl="0" indent="-457200" algn="l">
              <a:lnSpc>
                <a:spcPct val="150000"/>
              </a:lnSpc>
              <a:buClr>
                <a:srgbClr val="0D0D0D"/>
              </a:buClr>
              <a:buFont typeface="+mj-lt"/>
              <a:buAutoNum type="arabicPeriod"/>
            </a:pPr>
            <a:r>
              <a:rPr lang="de-CH" sz="2400" dirty="0">
                <a:effectLst/>
                <a:latin typeface="Roboto" panose="02000000000000000000" pitchFamily="2" charset="0"/>
                <a:ea typeface="Roboto" panose="02000000000000000000" pitchFamily="2" charset="0"/>
                <a:cs typeface="Times New Roman" panose="02020603050405020304" pitchFamily="18" charset="0"/>
              </a:rPr>
              <a:t>Wertehaltung</a:t>
            </a:r>
          </a:p>
          <a:p>
            <a:pPr marL="457200" lvl="0" indent="-457200" algn="l">
              <a:lnSpc>
                <a:spcPct val="150000"/>
              </a:lnSpc>
              <a:buClr>
                <a:srgbClr val="0D0D0D"/>
              </a:buClr>
              <a:buFont typeface="+mj-lt"/>
              <a:buAutoNum type="arabicPeriod"/>
            </a:pPr>
            <a:r>
              <a:rPr lang="de-CH" sz="2400" dirty="0">
                <a:effectLst/>
                <a:latin typeface="Roboto" panose="02000000000000000000" pitchFamily="2" charset="0"/>
                <a:ea typeface="Roboto" panose="02000000000000000000" pitchFamily="2" charset="0"/>
                <a:cs typeface="Times New Roman" panose="02020603050405020304" pitchFamily="18" charset="0"/>
              </a:rPr>
              <a:t>Wertehaltung</a:t>
            </a:r>
          </a:p>
          <a:p>
            <a:pPr marL="457200" lvl="0" indent="-457200" algn="l">
              <a:lnSpc>
                <a:spcPct val="150000"/>
              </a:lnSpc>
              <a:buClr>
                <a:srgbClr val="0D0D0D"/>
              </a:buClr>
              <a:buFont typeface="+mj-lt"/>
              <a:buAutoNum type="arabicPeriod"/>
            </a:pPr>
            <a:r>
              <a:rPr lang="de-CH" sz="2400" dirty="0">
                <a:latin typeface="Roboto" panose="02000000000000000000" pitchFamily="2" charset="0"/>
                <a:ea typeface="Roboto" panose="02000000000000000000" pitchFamily="2" charset="0"/>
                <a:cs typeface="Times New Roman" panose="02020603050405020304" pitchFamily="18" charset="0"/>
              </a:rPr>
              <a:t>Wertehaltung</a:t>
            </a:r>
          </a:p>
          <a:p>
            <a:pPr marL="457200" lvl="0" indent="-457200" algn="l">
              <a:lnSpc>
                <a:spcPct val="150000"/>
              </a:lnSpc>
              <a:buClr>
                <a:srgbClr val="0D0D0D"/>
              </a:buClr>
              <a:buFont typeface="+mj-lt"/>
              <a:buAutoNum type="arabicPeriod"/>
            </a:pPr>
            <a:r>
              <a:rPr lang="de-CH" sz="2400" dirty="0">
                <a:effectLst/>
                <a:latin typeface="Roboto" panose="02000000000000000000" pitchFamily="2" charset="0"/>
                <a:ea typeface="Roboto" panose="02000000000000000000" pitchFamily="2" charset="0"/>
                <a:cs typeface="Times New Roman" panose="02020603050405020304" pitchFamily="18" charset="0"/>
              </a:rPr>
              <a:t>Wertehaltung</a:t>
            </a:r>
          </a:p>
          <a:p>
            <a:pPr marL="457200" lvl="0" indent="-457200" algn="l">
              <a:lnSpc>
                <a:spcPct val="150000"/>
              </a:lnSpc>
              <a:buClr>
                <a:srgbClr val="0D0D0D"/>
              </a:buClr>
              <a:buFont typeface="+mj-lt"/>
              <a:buAutoNum type="arabicPeriod"/>
            </a:pPr>
            <a:r>
              <a:rPr lang="de-CH" sz="2400" dirty="0">
                <a:latin typeface="Roboto" panose="02000000000000000000" pitchFamily="2" charset="0"/>
                <a:ea typeface="Roboto" panose="02000000000000000000" pitchFamily="2" charset="0"/>
                <a:cs typeface="Times New Roman" panose="02020603050405020304" pitchFamily="18" charset="0"/>
              </a:rPr>
              <a:t>Wertehaltung</a:t>
            </a:r>
          </a:p>
          <a:p>
            <a:pPr marL="457200" lvl="0" indent="-457200" algn="l">
              <a:lnSpc>
                <a:spcPct val="150000"/>
              </a:lnSpc>
              <a:buClr>
                <a:srgbClr val="0D0D0D"/>
              </a:buClr>
              <a:buFont typeface="+mj-lt"/>
              <a:buAutoNum type="arabicPeriod"/>
            </a:pPr>
            <a:r>
              <a:rPr lang="de-CH" sz="2400" dirty="0">
                <a:effectLst/>
                <a:latin typeface="Roboto" panose="02000000000000000000" pitchFamily="2" charset="0"/>
                <a:ea typeface="Roboto" panose="02000000000000000000" pitchFamily="2" charset="0"/>
                <a:cs typeface="Times New Roman" panose="02020603050405020304" pitchFamily="18" charset="0"/>
              </a:rPr>
              <a:t>Wertehaltung</a:t>
            </a:r>
          </a:p>
          <a:p>
            <a:pPr marL="457200" lvl="0" indent="-457200" algn="l">
              <a:lnSpc>
                <a:spcPct val="150000"/>
              </a:lnSpc>
              <a:buClr>
                <a:srgbClr val="0D0D0D"/>
              </a:buClr>
              <a:buFont typeface="+mj-lt"/>
              <a:buAutoNum type="arabicPeriod"/>
            </a:pPr>
            <a:endParaRPr lang="de-CH" sz="2400" dirty="0">
              <a:effectLst/>
              <a:latin typeface="Roboto" panose="02000000000000000000" pitchFamily="2" charset="0"/>
              <a:ea typeface="Roboto" panose="02000000000000000000" pitchFamily="2" charset="0"/>
              <a:cs typeface="Times New Roman" panose="02020603050405020304" pitchFamily="18" charset="0"/>
            </a:endParaRPr>
          </a:p>
        </p:txBody>
      </p:sp>
      <p:sp>
        <p:nvSpPr>
          <p:cNvPr id="5" name="Fußzeilenplatzhalter 4">
            <a:extLst>
              <a:ext uri="{FF2B5EF4-FFF2-40B4-BE49-F238E27FC236}">
                <a16:creationId xmlns:a16="http://schemas.microsoft.com/office/drawing/2014/main" id="{26F05E49-9184-4C3D-94EE-A518BB891EAB}"/>
              </a:ext>
            </a:extLst>
          </p:cNvPr>
          <p:cNvSpPr>
            <a:spLocks noGrp="1"/>
          </p:cNvSpPr>
          <p:nvPr>
            <p:ph type="ftr" idx="10"/>
          </p:nvPr>
        </p:nvSpPr>
        <p:spPr/>
        <p:txBody>
          <a:bodyPr/>
          <a:lstStyle/>
          <a:p>
            <a:pPr>
              <a:defRPr/>
            </a:pPr>
            <a:endParaRPr lang="de-CH" dirty="0"/>
          </a:p>
        </p:txBody>
      </p:sp>
    </p:spTree>
    <p:extLst>
      <p:ext uri="{BB962C8B-B14F-4D97-AF65-F5344CB8AC3E}">
        <p14:creationId xmlns:p14="http://schemas.microsoft.com/office/powerpoint/2010/main" val="3783462690"/>
      </p:ext>
    </p:extLst>
  </p:cSld>
  <p:clrMapOvr>
    <a:masterClrMapping/>
  </p:clrMapOvr>
</p:sld>
</file>

<file path=ppt/theme/theme1.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1A55F2C8898970488E0C8ABACF714CBF" ma:contentTypeVersion="23" ma:contentTypeDescription="Ein neues Dokument erstellen." ma:contentTypeScope="" ma:versionID="f8afe9bec10cdcad7f34de62df97f017">
  <xsd:schema xmlns:xsd="http://www.w3.org/2001/XMLSchema" xmlns:xs="http://www.w3.org/2001/XMLSchema" xmlns:p="http://schemas.microsoft.com/office/2006/metadata/properties" xmlns:ns2="ca2bb01f-aebe-4aed-a5c2-2bea4cdd35a3" targetNamespace="http://schemas.microsoft.com/office/2006/metadata/properties" ma:root="true" ma:fieldsID="c3a6f295d4fe836cbdc42272b13332f0" ns2:_="">
    <xsd:import namespace="ca2bb01f-aebe-4aed-a5c2-2bea4cdd35a3"/>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2bb01f-aebe-4aed-a5c2-2bea4cdd35a3"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bookType xmlns="ca2bb01f-aebe-4aed-a5c2-2bea4cdd35a3" xsi:nil="true"/>
    <FolderType xmlns="ca2bb01f-aebe-4aed-a5c2-2bea4cdd35a3" xsi:nil="true"/>
    <Student_Groups xmlns="ca2bb01f-aebe-4aed-a5c2-2bea4cdd35a3">
      <UserInfo>
        <DisplayName/>
        <AccountId xsi:nil="true"/>
        <AccountType/>
      </UserInfo>
    </Student_Groups>
    <Students xmlns="ca2bb01f-aebe-4aed-a5c2-2bea4cdd35a3">
      <UserInfo>
        <DisplayName/>
        <AccountId xsi:nil="true"/>
        <AccountType/>
      </UserInfo>
    </Students>
    <Distribution_Groups xmlns="ca2bb01f-aebe-4aed-a5c2-2bea4cdd35a3" xsi:nil="true"/>
    <TeamsChannelId xmlns="ca2bb01f-aebe-4aed-a5c2-2bea4cdd35a3" xsi:nil="true"/>
    <Math_Settings xmlns="ca2bb01f-aebe-4aed-a5c2-2bea4cdd35a3" xsi:nil="true"/>
    <Self_Registration_Enabled xmlns="ca2bb01f-aebe-4aed-a5c2-2bea4cdd35a3" xsi:nil="true"/>
    <Has_Teacher_Only_SectionGroup xmlns="ca2bb01f-aebe-4aed-a5c2-2bea4cdd35a3" xsi:nil="true"/>
    <DefaultSectionNames xmlns="ca2bb01f-aebe-4aed-a5c2-2bea4cdd35a3" xsi:nil="true"/>
    <Is_Collaboration_Space_Locked xmlns="ca2bb01f-aebe-4aed-a5c2-2bea4cdd35a3" xsi:nil="true"/>
    <AppVersion xmlns="ca2bb01f-aebe-4aed-a5c2-2bea4cdd35a3" xsi:nil="true"/>
    <Invited_Students xmlns="ca2bb01f-aebe-4aed-a5c2-2bea4cdd35a3" xsi:nil="true"/>
    <IsNotebookLocked xmlns="ca2bb01f-aebe-4aed-a5c2-2bea4cdd35a3" xsi:nil="true"/>
    <Teachers xmlns="ca2bb01f-aebe-4aed-a5c2-2bea4cdd35a3">
      <UserInfo>
        <DisplayName/>
        <AccountId xsi:nil="true"/>
        <AccountType/>
      </UserInfo>
    </Teachers>
    <Templates xmlns="ca2bb01f-aebe-4aed-a5c2-2bea4cdd35a3" xsi:nil="true"/>
    <Teams_Channel_Section_Location xmlns="ca2bb01f-aebe-4aed-a5c2-2bea4cdd35a3" xsi:nil="true"/>
    <Invited_Teachers xmlns="ca2bb01f-aebe-4aed-a5c2-2bea4cdd35a3" xsi:nil="true"/>
    <CultureName xmlns="ca2bb01f-aebe-4aed-a5c2-2bea4cdd35a3" xsi:nil="true"/>
    <Owner xmlns="ca2bb01f-aebe-4aed-a5c2-2bea4cdd35a3">
      <UserInfo>
        <DisplayName/>
        <AccountId xsi:nil="true"/>
        <AccountType/>
      </UserInfo>
    </Owner>
    <LMS_Mappings xmlns="ca2bb01f-aebe-4aed-a5c2-2bea4cdd35a3" xsi:nil="true"/>
  </documentManagement>
</p:properties>
</file>

<file path=customXml/itemProps1.xml><?xml version="1.0" encoding="utf-8"?>
<ds:datastoreItem xmlns:ds="http://schemas.openxmlformats.org/officeDocument/2006/customXml" ds:itemID="{D650DA2B-7ED7-4D2E-AB39-AA9BA5956D8B}"/>
</file>

<file path=customXml/itemProps2.xml><?xml version="1.0" encoding="utf-8"?>
<ds:datastoreItem xmlns:ds="http://schemas.openxmlformats.org/officeDocument/2006/customXml" ds:itemID="{4C883A96-4BBB-48D3-B557-73D5BA8CDFD2}"/>
</file>

<file path=customXml/itemProps3.xml><?xml version="1.0" encoding="utf-8"?>
<ds:datastoreItem xmlns:ds="http://schemas.openxmlformats.org/officeDocument/2006/customXml" ds:itemID="{B3E7A4E9-C365-492E-B4F9-A2691B20FF34}"/>
</file>

<file path=docProps/app.xml><?xml version="1.0" encoding="utf-8"?>
<Properties xmlns="http://schemas.openxmlformats.org/officeDocument/2006/extended-properties" xmlns:vt="http://schemas.openxmlformats.org/officeDocument/2006/docPropsVTypes">
  <Template/>
  <TotalTime>0</TotalTime>
  <Words>996</Words>
  <Application>Microsoft Office PowerPoint</Application>
  <PresentationFormat>Breitbild</PresentationFormat>
  <Paragraphs>130</Paragraphs>
  <Slides>15</Slides>
  <Notes>6</Notes>
  <HiddenSlides>0</HiddenSlides>
  <MMClips>0</MMClips>
  <ScaleCrop>false</ScaleCrop>
  <HeadingPairs>
    <vt:vector size="6" baseType="variant">
      <vt:variant>
        <vt:lpstr>Verwendete Schriftarten</vt:lpstr>
      </vt:variant>
      <vt:variant>
        <vt:i4>9</vt:i4>
      </vt:variant>
      <vt:variant>
        <vt:lpstr>Design</vt:lpstr>
      </vt:variant>
      <vt:variant>
        <vt:i4>4</vt:i4>
      </vt:variant>
      <vt:variant>
        <vt:lpstr>Folientitel</vt:lpstr>
      </vt:variant>
      <vt:variant>
        <vt:i4>15</vt:i4>
      </vt:variant>
    </vt:vector>
  </HeadingPairs>
  <TitlesOfParts>
    <vt:vector size="28" baseType="lpstr">
      <vt:lpstr>Arial</vt:lpstr>
      <vt:lpstr>Calibri</vt:lpstr>
      <vt:lpstr>Calibri Light</vt:lpstr>
      <vt:lpstr>Roboto</vt:lpstr>
      <vt:lpstr>Roboto Condensed</vt:lpstr>
      <vt:lpstr>Roboto Condensed Light</vt:lpstr>
      <vt:lpstr>Symbol</vt:lpstr>
      <vt:lpstr>Times New Roman</vt:lpstr>
      <vt:lpstr>Wingdings</vt:lpstr>
      <vt:lpstr>Benutzerdefiniertes Design</vt:lpstr>
      <vt:lpstr>2_Standarddesign</vt:lpstr>
      <vt:lpstr>3_Standarddesign</vt:lpstr>
      <vt:lpstr>5_Standarddesign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Speicher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Christian Müller-Vetsch</dc:creator>
  <cp:lastModifiedBy>Marco Predicatori</cp:lastModifiedBy>
  <cp:revision>651</cp:revision>
  <cp:lastPrinted>2021-12-02T17:31:48Z</cp:lastPrinted>
  <dcterms:created xsi:type="dcterms:W3CDTF">2004-04-14T07:24:25Z</dcterms:created>
  <dcterms:modified xsi:type="dcterms:W3CDTF">2022-01-05T20:11:57Z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0x0101001A55F2C8898970488E0C8ABACF714CBF</vt:lpwstr>
  </property>
</Properties>
</file>